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8" r:id="rId28"/>
    <p:sldId id="289" r:id="rId29"/>
    <p:sldId id="291" r:id="rId30"/>
    <p:sldId id="290" r:id="rId31"/>
    <p:sldId id="283" r:id="rId32"/>
    <p:sldId id="284" r:id="rId33"/>
    <p:sldId id="285" r:id="rId34"/>
    <p:sldId id="286" r:id="rId35"/>
    <p:sldId id="287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5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2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2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1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7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2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DE7BD2-E0F7-47CA-B328-665434C0A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980" y="2633022"/>
            <a:ext cx="4661508" cy="1591303"/>
          </a:xfrm>
        </p:spPr>
        <p:txBody>
          <a:bodyPr anchor="t">
            <a:normAutofit fontScale="90000"/>
          </a:bodyPr>
          <a:lstStyle/>
          <a:p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Sexualidade e namoro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4D9ED6-ADBC-4761-82C2-ED60442DB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870" y="4651745"/>
            <a:ext cx="4890977" cy="999460"/>
          </a:xfrm>
        </p:spPr>
        <p:txBody>
          <a:bodyPr anchor="b">
            <a:normAutofit/>
          </a:bodyPr>
          <a:lstStyle/>
          <a:p>
            <a:r>
              <a:rPr lang="pt-BR" dirty="0"/>
              <a:t>Rafa Camargo/Jhonathan </a:t>
            </a:r>
            <a:r>
              <a:rPr lang="pt-BR" dirty="0" err="1"/>
              <a:t>cardoso</a:t>
            </a:r>
            <a:r>
              <a:rPr lang="pt-BR" dirty="0"/>
              <a:t> e </a:t>
            </a:r>
            <a:r>
              <a:rPr lang="pt-BR" dirty="0" err="1"/>
              <a:t>fátima</a:t>
            </a:r>
            <a:r>
              <a:rPr lang="pt-BR" dirty="0"/>
              <a:t> </a:t>
            </a:r>
            <a:r>
              <a:rPr lang="pt-BR" dirty="0" err="1"/>
              <a:t>bahia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AFE998-03E1-4E82-824F-F65BE0D5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2" r="40148" b="1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CBD503E4-EE14-4E42-839D-199E171C3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1" y="497206"/>
            <a:ext cx="1922106" cy="19221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2CAACB-B54E-49E1-AC8F-12D9EE4D5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0" b="93333" l="10000" r="90000">
                        <a14:foregroundMark x1="37500" y1="19537" x2="34375" y2="40463"/>
                        <a14:foregroundMark x1="34375" y1="40463" x2="34479" y2="61944"/>
                        <a14:foregroundMark x1="34479" y1="61944" x2="35625" y2="68796"/>
                        <a14:foregroundMark x1="35625" y1="68796" x2="38333" y2="75463"/>
                        <a14:foregroundMark x1="38333" y1="75463" x2="40469" y2="78426"/>
                        <a14:foregroundMark x1="16510" y1="46204" x2="28854" y2="20556"/>
                        <a14:foregroundMark x1="28854" y1="20556" x2="39427" y2="17222"/>
                        <a14:foregroundMark x1="39427" y1="17222" x2="50781" y2="17222"/>
                        <a14:foregroundMark x1="47813" y1="32222" x2="52083" y2="48611"/>
                        <a14:foregroundMark x1="52083" y1="48611" x2="51563" y2="67315"/>
                        <a14:foregroundMark x1="51563" y1="67315" x2="48958" y2="87315"/>
                        <a14:foregroundMark x1="65104" y1="51204" x2="71563" y2="51111"/>
                        <a14:foregroundMark x1="71563" y1="51111" x2="76406" y2="51111"/>
                        <a14:foregroundMark x1="69167" y1="37685" x2="76198" y2="37685"/>
                        <a14:foregroundMark x1="64271" y1="61574" x2="71667" y2="62500"/>
                        <a14:foregroundMark x1="39531" y1="86204" x2="55208" y2="91389"/>
                        <a14:foregroundMark x1="49896" y1="62778" x2="51771" y2="30278"/>
                        <a14:foregroundMark x1="51771" y1="30278" x2="49323" y2="10463"/>
                        <a14:foregroundMark x1="40052" y1="9722" x2="54219" y2="9722"/>
                        <a14:foregroundMark x1="34583" y1="10741" x2="23906" y2="69630"/>
                        <a14:foregroundMark x1="26510" y1="40648" x2="26927" y2="60185"/>
                        <a14:foregroundMark x1="26927" y1="60185" x2="23177" y2="64352"/>
                        <a14:foregroundMark x1="23177" y1="64352" x2="22083" y2="58889"/>
                        <a14:foregroundMark x1="32292" y1="53981" x2="46198" y2="80463"/>
                        <a14:foregroundMark x1="46198" y1="80463" x2="46667" y2="88148"/>
                        <a14:foregroundMark x1="46667" y1="88148" x2="42188" y2="91667"/>
                        <a14:foregroundMark x1="42188" y1="91667" x2="38177" y2="91019"/>
                        <a14:foregroundMark x1="38177" y1="91019" x2="37865" y2="90185"/>
                        <a14:foregroundMark x1="42760" y1="23333" x2="60573" y2="23519"/>
                        <a14:foregroundMark x1="30573" y1="62685" x2="33125" y2="36019"/>
                        <a14:foregroundMark x1="33125" y1="36019" x2="33333" y2="35093"/>
                        <a14:foregroundMark x1="16198" y1="49907" x2="20417" y2="51019"/>
                        <a14:foregroundMark x1="20417" y1="51019" x2="24271" y2="50093"/>
                        <a14:foregroundMark x1="24271" y1="50093" x2="24323" y2="50000"/>
                        <a14:foregroundMark x1="12812" y1="50000" x2="16563" y2="50556"/>
                        <a14:foregroundMark x1="29844" y1="13056" x2="34010" y2="14259"/>
                        <a14:foregroundMark x1="34010" y1="14259" x2="42396" y2="12778"/>
                        <a14:foregroundMark x1="42396" y1="12778" x2="47708" y2="12778"/>
                        <a14:foregroundMark x1="70677" y1="38056" x2="75052" y2="37870"/>
                        <a14:foregroundMark x1="75052" y1="37870" x2="79375" y2="38056"/>
                        <a14:foregroundMark x1="79375" y1="38056" x2="79896" y2="38426"/>
                        <a14:foregroundMark x1="73594" y1="39259" x2="79323" y2="38704"/>
                        <a14:foregroundMark x1="78333" y1="39167" x2="82344" y2="38981"/>
                        <a14:foregroundMark x1="82344" y1="38981" x2="82604" y2="38981"/>
                        <a14:foregroundMark x1="50469" y1="87130" x2="50625" y2="93056"/>
                        <a14:foregroundMark x1="40469" y1="93056" x2="44688" y2="93333"/>
                        <a14:foregroundMark x1="44688" y1="93333" x2="48906" y2="93056"/>
                        <a14:foregroundMark x1="48906" y1="93056" x2="51719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0017" y="5726979"/>
            <a:ext cx="1575434" cy="8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D8A021D-EC00-4050-994C-DE044718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97" y="3727820"/>
            <a:ext cx="2498367" cy="2368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D9ED5E-4376-4690-B6FF-0B418905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16" y="167950"/>
            <a:ext cx="2488162" cy="2425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39A51B-C24E-4578-9B98-6476CE43B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08" y="196720"/>
            <a:ext cx="2623166" cy="2425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CA7B57-E0EE-41E8-9465-EF21780D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100" y="225491"/>
            <a:ext cx="2623166" cy="2425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54C4B9-1DAA-4E16-BC43-0BDA921DB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91" y="3673901"/>
            <a:ext cx="2404770" cy="2476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4630FB0-1EC0-4094-8C74-39531ED83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93" y="296219"/>
            <a:ext cx="2623165" cy="2476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200E2A8-A9B6-4441-9B84-C26E833A5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4700" y="3038520"/>
            <a:ext cx="2233322" cy="18735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5D9E6EA-6383-4883-A595-48B917356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516" y="5090164"/>
            <a:ext cx="2344506" cy="10599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5A57191-9CA5-4500-807E-28411A65B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7852" y="3038520"/>
            <a:ext cx="2910825" cy="34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3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B8588-2E77-431B-BB24-44F5D999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RELACIONAMENTOS SAUDÁVEIS SÃO POUCO EXPLORADOS E MOSTRADOS COMO INFANTIS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435DAD-B297-43C9-8813-BE5C1FDB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167" y="2300175"/>
            <a:ext cx="8193833" cy="40244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/>
              <a:t>Os 2 amam o que fazem</a:t>
            </a:r>
          </a:p>
          <a:p>
            <a:pPr algn="just"/>
            <a:r>
              <a:rPr lang="pt-BR" dirty="0"/>
              <a:t>Quando Jake descobre o que sente por Amy ele simplesmente diz a ela, não faz pressão e a respeita</a:t>
            </a:r>
          </a:p>
          <a:p>
            <a:pPr algn="just"/>
            <a:r>
              <a:rPr lang="pt-BR" dirty="0"/>
              <a:t>Amy e Jake possuem suas vidas individuais e isso não muda quando o relacionamento começa</a:t>
            </a:r>
          </a:p>
          <a:p>
            <a:pPr algn="just"/>
            <a:r>
              <a:rPr lang="pt-BR" dirty="0"/>
              <a:t>Não é ciumento e controlador. Quando ele sente ciúme ele vai até ela e diz como se sente</a:t>
            </a:r>
          </a:p>
          <a:p>
            <a:pPr algn="just"/>
            <a:r>
              <a:rPr lang="pt-BR" dirty="0"/>
              <a:t>Ele a apoia em tudo</a:t>
            </a:r>
          </a:p>
          <a:p>
            <a:pPr algn="just"/>
            <a:r>
              <a:rPr lang="pt-BR" dirty="0"/>
              <a:t>Os dois buscam agregar o cotidiano um do outro, sem moldar a personalidade um do outro para que caibam nas expectativas criadas por ele</a:t>
            </a:r>
          </a:p>
          <a:p>
            <a:pPr algn="just"/>
            <a:r>
              <a:rPr lang="pt-BR" dirty="0"/>
              <a:t>São amigos e se conhecem muito bem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B9ED75-DB24-49CD-97AC-69700AA9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0" y="2634706"/>
            <a:ext cx="2721017" cy="26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D90D1-26D1-45BB-915A-D4143281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O amor verdadeiro se constrói dia a dia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0ADE913-0A1A-420A-8ED4-BF0EE1457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365" y="3026665"/>
            <a:ext cx="2830141" cy="283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9E7951A-2CDA-44AB-B929-C4A6AD7F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90774"/>
            <a:ext cx="3747018" cy="2495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F596B1-FA64-4CF5-B360-AC72474B2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352" y="2211355"/>
            <a:ext cx="3747017" cy="283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183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 </a:t>
            </a:r>
            <a:r>
              <a:rPr lang="pt-BR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pseudoamor</a:t>
            </a:r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próprio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88" y="2206301"/>
            <a:ext cx="10838024" cy="3678217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SOCIEDADE= O IMPORTANTE É VOCÊ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FALAMOS MAIS TER DO QUE EM SER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INVERSÃO DE VALORES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FICAR EM VEZ DE NAMORAR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851D8B-0065-4002-993C-95C3EB904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339" y="861888"/>
            <a:ext cx="2598575" cy="102516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/>
              <a:t>O CASAL SE USOU PARA CHAMAR A ATENÇÃO DE OUTRAS PESSOAS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498CAB-8E73-42E5-BB65-8EA4BACC9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0" y="422599"/>
            <a:ext cx="1865054" cy="26121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63C58E8-E619-429C-9B4C-C2F270C2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6" y="3191068"/>
            <a:ext cx="2003588" cy="20597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2E4A97E-E8D7-47A7-A756-607A5787F4CE}"/>
              </a:ext>
            </a:extLst>
          </p:cNvPr>
          <p:cNvSpPr txBox="1"/>
          <p:nvPr/>
        </p:nvSpPr>
        <p:spPr>
          <a:xfrm>
            <a:off x="2267339" y="3587621"/>
            <a:ext cx="1922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ELES SE USARAM PARA CONSEGUIR O QUE QUERIAM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C4A0C8-38AD-46BE-82C4-7B843F0B6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219" y="422599"/>
            <a:ext cx="2839616" cy="141980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62F9817-4AEF-4865-8C4C-EAA6A8B99A26}"/>
              </a:ext>
            </a:extLst>
          </p:cNvPr>
          <p:cNvSpPr txBox="1"/>
          <p:nvPr/>
        </p:nvSpPr>
        <p:spPr>
          <a:xfrm>
            <a:off x="7982336" y="749920"/>
            <a:ext cx="33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ELA FINGIU SER OUTRA PESSOA, USOU A AMIGA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429DDDE-23F7-464F-B85B-55CD550B3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218" y="2175683"/>
            <a:ext cx="2839615" cy="183647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A2A683B-81A9-4D68-A610-D9BEFED77ED5}"/>
              </a:ext>
            </a:extLst>
          </p:cNvPr>
          <p:cNvSpPr txBox="1"/>
          <p:nvPr/>
        </p:nvSpPr>
        <p:spPr>
          <a:xfrm>
            <a:off x="7898666" y="238708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ELE A VENCEU NA CANSEIRA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877F2EE-B305-4CC4-9A73-0BAE3923A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217" y="4345438"/>
            <a:ext cx="2839615" cy="159728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D93E71-98C9-42F1-A0B3-53DF5E607C1F}"/>
              </a:ext>
            </a:extLst>
          </p:cNvPr>
          <p:cNvSpPr txBox="1"/>
          <p:nvPr/>
        </p:nvSpPr>
        <p:spPr>
          <a:xfrm>
            <a:off x="7898666" y="4618251"/>
            <a:ext cx="40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AVÓ INCENTIVOU O NETO A INSISTIR MESMO QUANDO A MULHER DISSER NÃO!</a:t>
            </a:r>
          </a:p>
        </p:txBody>
      </p:sp>
    </p:spTree>
    <p:extLst>
      <p:ext uri="{BB962C8B-B14F-4D97-AF65-F5344CB8AC3E}">
        <p14:creationId xmlns:p14="http://schemas.microsoft.com/office/powerpoint/2010/main" val="15085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COISIFICAÇÃO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88" y="2206301"/>
            <a:ext cx="10838024" cy="367821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sz="3200" dirty="0">
                <a:latin typeface="Arial Narrow" panose="020B0606020202030204" pitchFamily="34" charset="0"/>
              </a:rPr>
              <a:t>OU SOMOS AS COISAS QUE TEMOS OU SOMOS AS PESSOAS COM AS QUAIS CONVIVEMOS</a:t>
            </a:r>
          </a:p>
          <a:p>
            <a:pPr marL="0" indent="0" algn="ctr">
              <a:buNone/>
            </a:pPr>
            <a:endParaRPr lang="pt-BR" sz="32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pt-BR" sz="3200" b="1" dirty="0">
                <a:latin typeface="Arial Narrow" panose="020B0606020202030204" pitchFamily="34" charset="0"/>
              </a:rPr>
              <a:t>DIFERENÇAS ENTRE COISAS E PESSOAS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UMA COISA TEM PREÇO, UMA PESSOA NÃO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UMA COISA MUDA DE VALOR, UMA PESSOA NÃO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UMA COISA SEMPRE OCUPA O MESMO ESPAÇO, UMA PESSOA NÃO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UMA COISA NÃO SENTE, UMA PESSOA SIM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UMA COISA NÃO PRECISA DE AFETO, UMA PESSOA SIM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9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banalização do amor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548" y="3072730"/>
            <a:ext cx="5883469" cy="1740548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PELO AMOR DE DEUS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FAZER AMOR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F60732-B5A7-41D6-96C1-A17DF4E9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8" y="2521409"/>
            <a:ext cx="29051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SEXO NA HORA CERTA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548" y="3072730"/>
            <a:ext cx="5883469" cy="1740548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PESSOA CERTA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MOTIVO CERTO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MOMENTO CERTO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4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SEXO NA HORA CERTA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548" y="3072729"/>
            <a:ext cx="5883469" cy="285220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MOTIVO CERTO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AMOR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COMPROMISSO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FIDELIDADE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SENTIMENTO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ACEITAÇÃO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5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SEXO NA HORA CERTA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548" y="3072729"/>
            <a:ext cx="5883469" cy="285220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PESSOA CERTA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AQUELA A QUEM VOCÊ AMA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AQUELA EM QUEM VOCÊ CONFIA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AQUELA COM QUEM VOCÊ SE COMPROMETEU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7A2E1-C513-44B9-BD34-2D7EFEE8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O que é sexualidade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ADA4BB-835E-4D77-9346-5795055B5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i="1" dirty="0">
                <a:latin typeface="Arial Narrow" panose="020B0606020202030204" pitchFamily="34" charset="0"/>
              </a:rPr>
              <a:t>"A sexualidade faz parte da personalidade de cada um, é uma necessidade básica e um aspecto do ser humano que não pode ser separado de outros aspectos da vida. Sexualidade não é sinônimo de coito (relação sexual) e não se limita à ocorrência ou não de orgasmo. Sexualidade é muito mais que isso, é a energia que motiva a encontrar o amor, contato e intimidade e se expressa na forma de sentir, nos movimentos das pessoas, e como estas tocam e são tocadas. A sexualidade influencia pensamentos, sentimentos, ações e interações e, portanto a saúde física e mental. Se saúde é um direito humano fundamental, a saúde sexual também deveria ser considerada um direito humano básico." (WHO TECHNICAL REPORTS SERIES, 1975)</a:t>
            </a:r>
            <a:endParaRPr lang="pt-BR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C3DC28-1AB9-4AE2-83E5-0E100A8E8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4276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SEXO NA HORA CERTA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548" y="3072729"/>
            <a:ext cx="5883469" cy="2852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MOMENTO CERTO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CASAMENTO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POR QUE ESPERAR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6583265" cy="4430722"/>
          </a:xfrm>
        </p:spPr>
        <p:txBody>
          <a:bodyPr>
            <a:normAutofit fontScale="55000" lnSpcReduction="2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DEUS DIZ CLARAMENTE QUE DEVEMOS ESPERAR (GÊNESIS 2:24)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PREJUDICA A AMIZADE COM DEUS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SENTIMENTO DE CULPA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PREJUDICA A REPUTAÇÃO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INTERFERE NA COMUNICAÇÃO DO CASAL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ATRAPALHA NO DESENVOLVIMENTO DA AMIZADE ENTRE O CASAL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O SEXO ANTES DO CASAMENTO FAZ COM QUE O DESEJO SEXUAL SE TORNE MAIS FORTE QUE O SENTIMENTO DE AMOR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LEVA A DEPENDÊNCIA DE VÍCIOS SEXUAIS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TIRA O BRILHO DA RELAÇÃO DENTRO DO CASAMENTO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PODE SURGIR RESSENTIMENTO ENTRE O CASAL POR CONTA DA PERDA DA VIRGINDADE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6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POR QUE ESPERAR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6583265" cy="4430722"/>
          </a:xfrm>
        </p:spPr>
        <p:txBody>
          <a:bodyPr>
            <a:normAutofit fontScale="55000" lnSpcReduction="2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FICA O MEDO DAS COMPARAÇÕES NO CASAMENTO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DESTRÓI A CONFIANÇA MÚTUA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PODE PROVOCAR, MAIS TARDE, EXPERIÊNCIAS EXTRA-CONJUGAIS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DEPOIS QUE VOCÊ LIBERA ANTES É DIFÍCIL VOLTAR ATRÁS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O RISCO DE GRAVIDEZ E ABORTO ESTÃO PRESENTES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ABALA O RELACIONAMENTO COM OS PAIS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PODE PROVOCAR PREJUÍZO NA EDUCAÇÃO DOS FILHOS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O FIM DE UM RELACIONAMENTO ONDE TEVE SEXO É MAIS DOLOROSO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QUANDO ESPERA ESTÁ DEMONSTRANDO AMOR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A ESPERA TEM A BENÇÃO DE DEUS</a:t>
            </a:r>
          </a:p>
          <a:p>
            <a:pPr marL="514350" indent="-514350" algn="ctr">
              <a:buFont typeface="+mj-lt"/>
              <a:buAutoNum type="arabicPeriod"/>
            </a:pPr>
            <a:endParaRPr lang="pt-BR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42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PARA REFLETIR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6583265" cy="44307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“ TODAS AS COISAS ME SÃO LÍCITAS, MAS NEM TODAS CONVÉM. TODAS AS COISAS SÃO LÍCITAS, MAS EU NÃO ME DEIXAREI DOMINAR POR NENHUMA DELAS... O CORPO NÃO É PARA A IMPUREZA, MAS PARA O SENHOR, E O SENHOR, PARA O CORPO”</a:t>
            </a:r>
          </a:p>
          <a:p>
            <a:pPr marL="0" indent="0" algn="ctr">
              <a:buNone/>
            </a:pPr>
            <a:r>
              <a:rPr lang="pt-B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I CORÍNTIOS 6:12-13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6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COMO RESISTIR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6583265" cy="4430722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PLANEJE SEUS ENCONTROS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ESTABELEÇA LIMITES E MANTENHA-OS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CONTROLE AS CARÍCIAS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EVITE FICAR SOZINHO POR MUITO TEMPO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GASTE TEMPO MEDITANDO NAS COISAS DE DEUS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FAÇA UM COMPROMISSO COM VOCÊ MESMO E COM DEUS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9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MAS E SE JÁ ACONTECEU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6583265" cy="443072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LEMBRE-SE DO PERDÃO DE DEUS, ELE TE AMA E ESTÁ DISPOSTO A RECONSTRUIR A VIDA DE QUALQUER PESSOA QUE O BUSQUE, SE ENTREGUE, SE ARREPENDA E BUSQUE VIVER UMA NOVA VIDA. ELE PODE CRIAR EM VOCÊ UMA “VIRGINDADE EMOCIONAL”, ESCREVENDO UMA NOVA HISTÓRIA DE VITÓRIAS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ESTABELECENDO LIMITES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3770661-F92B-4963-B9B5-4E381ED04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355" t="42046" r="13330" b="20631"/>
          <a:stretch/>
        </p:blipFill>
        <p:spPr>
          <a:xfrm>
            <a:off x="1021970" y="2140150"/>
            <a:ext cx="6227573" cy="40460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0D5381-7EC2-41FB-9E85-5ABC8ADEE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2" b="97814" l="9961" r="93359">
                        <a14:foregroundMark x1="23242" y1="67486" x2="19141" y2="83060"/>
                        <a14:foregroundMark x1="19141" y1="83060" x2="20703" y2="97814"/>
                        <a14:foregroundMark x1="20703" y1="97814" x2="31445" y2="98087"/>
                        <a14:foregroundMark x1="31445" y1="98087" x2="43555" y2="96175"/>
                        <a14:foregroundMark x1="43555" y1="96175" x2="57031" y2="96175"/>
                        <a14:foregroundMark x1="57031" y1="96175" x2="79688" y2="94262"/>
                        <a14:foregroundMark x1="48242" y1="3005" x2="48242" y2="3005"/>
                        <a14:foregroundMark x1="93359" y1="97814" x2="93359" y2="97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25" y="1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5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O JOVEM ADVENTISTA E O CASAMENTO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2" y="2453807"/>
            <a:ext cx="10898155" cy="3768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DICAS GERAIS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NÃO PRECISAMOS TER PRESSA </a:t>
            </a:r>
          </a:p>
          <a:p>
            <a:pPr algn="ctr"/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CASAMENTO FOI FEITO PARA DURAR A VIDA TODA</a:t>
            </a:r>
          </a:p>
          <a:p>
            <a:pPr algn="ctr"/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ATUALMENTE O CASAMENTO MUITAS VEZES NÃO DURA A VIDA TODA, MAS SUAS CONSEQUÊNCIAS SIM</a:t>
            </a:r>
          </a:p>
          <a:p>
            <a:pPr algn="ctr"/>
            <a:endParaRPr lang="pt-BR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O JOVEM ADVENTISTA E O CASAMENTO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2" y="2453807"/>
            <a:ext cx="10898155" cy="376824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QUAL O SEGREDO PARA DAR CERTO?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TUDO VAI DEPENDER DO CASAL, DO QUANTO SE DEDICA EM FAZER DAR CERTO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O CAMINHO PARA UM CASAMENTO BEM-SUCEDIDO E DURADOURO NÃO COMEÇA NO DIA DAS BODAS OU DA LUA DE MEL. COMEÇA NA ADOLESCÊNCIA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DEVEMOS ELABORAR UM PLANO DE AÇÃO PARA CONSEGUIR UM RELACIONAMENTO BEM SUCEDIDO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DEUS NOS DEU ORIENTAÇÕES CLARAS 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PROCURE ALGUÉM QUE TENHA OS MESMOS PRINCÍPIOS QUE VOCÊ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NÃO PROCURE ALGUÉM PARA UM ROMANCE PASSAGEIRO, MAS PARA UMA VERDADEIRA E DURADOURA AMIZADE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AO PENSAR EM SEU FUTURO CÔNJUGE, CONSIDERE SE ELE PROCURA A SABEDORIA DE DEUS OU A DO MUNDO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0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O JOVEM ADVENTISTA E O CASAMENTO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2" y="2453807"/>
            <a:ext cx="10898155" cy="3768248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NÃO ESCOLHA ALGUÉM QUE ARRUMARÁ AS MALAS E PARTIRÁ QUANDO O ROMANCE ESTIVER TEMPORARIAMENTE EM SEGUNDO PLANO. FAÇAM DO COMPROMISSO A PRIORIDADE.</a:t>
            </a:r>
          </a:p>
          <a:p>
            <a:pPr algn="ctr"/>
            <a:endParaRPr lang="pt-BR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O AMOR SE APROFUNDA E NÃO DIMINUI, TORNANDO-SE MAIS AMADURECIDO E FIRME</a:t>
            </a:r>
          </a:p>
          <a:p>
            <a:pPr algn="ctr"/>
            <a:endParaRPr lang="pt-BR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OS CASAIS DE SUCESSO SÃO OS QUE ZELAM PELO SEU MATRIMÔNIO. ELES SE EMPENHAM POR MANTÊ-LO ASSIM COMO SE EMPENHAM POR OUTRAS COISAS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4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Sexualidade na bíblia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00175"/>
            <a:ext cx="9906000" cy="4024424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latin typeface="Arial Narrow" panose="020B0606020202030204" pitchFamily="34" charset="0"/>
              </a:rPr>
              <a:t>segundo os princípios bíblicos, a ética cristã reitera que a sexualidade deve ser entendida como uma expressão de amor entre marido e mulher. Sob esse aspecto, a ética cristã também enxerga que o sexo é fundamental para um casamento feliz e equilibrado. Isto porque dentro da ética cristã o sexo supera a ideia de uma mera satisfação de desejos carnais que, isoladamente e de forma desenfreada, não condiz com o comportamento cristão (1 Tessalonicenses 4:3-5).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05" y="264276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8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A7EC-2670-47D1-8ED8-0A0F0779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4219ECF-0C6E-4E8B-82BA-4CE03AF38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7321"/>
            <a:ext cx="12192000" cy="6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95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MASTURBAÇÃO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10670073" cy="443072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POR QUE ESTÁ FORA DOS PLANOS DE DEUS?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SEXO NÃO FOI CRIADO COMO UM HÁBITO SOLITÁRIO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VICIA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PROVOCA ADULTÉRIO EM PENSAMENTO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OBJETIFICAÇÃO DO OUTRO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ENFRAQUECE A VOZ DA CONSCIÊNCIA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TORNA A PESSOA EGOÍSTA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PREJUDICA O RELACIONAMENTO NO CASAMENTO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PROVOCA CULPA E VERGONHA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4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MASTURBAÇÃO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2" y="2044723"/>
            <a:ext cx="10670073" cy="44307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POSSÍVEIS CAUSAS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O ALIMENTO DA MENTE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FRUSTRAÇÕES AMOROSAS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DESEQUILÍBRIOS SEXUAIS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TEMPERAMENTO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COMUNHÃO FRACA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8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MASTURBAÇÃO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20" y="2044723"/>
            <a:ext cx="6618515" cy="443072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EXISTE SOLUÇÃO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PEÇA AJUDA A DEUS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ABRA O CORAÇÃO PARA ALGUÉM QUE VC POSSA CONFIAR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FORTALEÇA SUA AUTODISCIPLINA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PREOCUPE-SE COM OS OUTROS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SEPARE-SE DE COISAS QUE POSSAM ALIMENTAR FANTASIAS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GASTE SUAS ENERGIAS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TOME UM BANHO GELADO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C65096-821B-402E-B506-3CBFFD8E2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771" y1="21147" x2="25935" y2="56767"/>
                        <a14:foregroundMark x1="23716" y1="51316" x2="25195" y2="16917"/>
                        <a14:foregroundMark x1="39663" y1="18609" x2="42417" y2="59774"/>
                        <a14:foregroundMark x1="35964" y1="45771" x2="41143" y2="50000"/>
                        <a14:foregroundMark x1="57994" y1="35150" x2="59844" y2="41917"/>
                        <a14:foregroundMark x1="74476" y1="18609" x2="75791" y2="40977"/>
                        <a14:foregroundMark x1="75791" y1="40977" x2="78381" y2="54699"/>
                        <a14:foregroundMark x1="72832" y1="51316" x2="74024" y2="28383"/>
                        <a14:foregroundMark x1="74024" y1="28383" x2="74106" y2="280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3763"/>
            <a:ext cx="5035420" cy="22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18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MASTURBAÇÃO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20" y="2044723"/>
            <a:ext cx="6618515" cy="44307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SE VOCÊ FRACASSAR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UM FRACASSO NÃO SIGNIFICA QUE NÃO HOUVE PROGRESSO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VOCÊ PODE SER PERDOADO E VOLTAR A SER PURO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NÃO SE ENVERGONHE DE DEUS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217E62-4A49-4BF4-8FB9-22C83C28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792" y1="26705" x2="82500" y2="73295"/>
                        <a14:foregroundMark x1="82500" y1="73295" x2="84792" y2="80682"/>
                        <a14:foregroundMark x1="76042" y1="79261" x2="75833" y2="64489"/>
                        <a14:foregroundMark x1="75833" y1="64489" x2="77708" y2="59091"/>
                        <a14:foregroundMark x1="40208" y1="15625" x2="40208" y2="15625"/>
                        <a14:foregroundMark x1="46250" y1="21875" x2="46250" y2="21875"/>
                        <a14:foregroundMark x1="16042" y1="73580" x2="16042" y2="73580"/>
                        <a14:foregroundMark x1="20000" y1="82386" x2="20000" y2="82386"/>
                        <a14:foregroundMark x1="51458" y1="52841" x2="51458" y2="52841"/>
                        <a14:foregroundMark x1="53958" y1="69886" x2="53958" y2="69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9919" y="1735494"/>
            <a:ext cx="4572000" cy="56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41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092682" cy="1382156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LEMBRE SE SEMPRE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2" y="2875148"/>
            <a:ext cx="10898155" cy="2452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“SE CONFERSSARMOS OS NOSSOS PECADOS, ELE É FIEL E JUSTO PARA NOS PERDOAR OS PECADOS E PURIFICAR DE TODA A INJUSTIÇA”</a:t>
            </a:r>
          </a:p>
          <a:p>
            <a:pPr marL="0" indent="0" algn="ctr">
              <a:buNone/>
            </a:pPr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I JOÃO 1:9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namoro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15557"/>
            <a:ext cx="9906000" cy="198463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pt-BR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pt-BR" dirty="0">
                <a:latin typeface="Arial Narrow" panose="020B0606020202030204" pitchFamily="34" charset="0"/>
              </a:rPr>
              <a:t>ÉPOCA DE NAMORO</a:t>
            </a:r>
          </a:p>
          <a:p>
            <a:pPr marL="0" indent="0" algn="ctr">
              <a:buNone/>
            </a:pPr>
            <a:r>
              <a:rPr lang="pt-BR" dirty="0">
                <a:latin typeface="Arial Narrow" panose="020B0606020202030204" pitchFamily="34" charset="0"/>
              </a:rPr>
              <a:t>=</a:t>
            </a:r>
          </a:p>
          <a:p>
            <a:pPr marL="0" indent="0" algn="ctr">
              <a:buNone/>
            </a:pPr>
            <a:r>
              <a:rPr lang="pt-BR" dirty="0">
                <a:latin typeface="Arial Narrow" panose="020B0606020202030204" pitchFamily="34" charset="0"/>
              </a:rPr>
              <a:t>OLHOS VENDADOS</a:t>
            </a:r>
          </a:p>
          <a:p>
            <a:pPr marL="0" indent="0" algn="ctr">
              <a:buNone/>
            </a:pPr>
            <a:r>
              <a:rPr lang="pt-BR" dirty="0">
                <a:latin typeface="Arial Narrow" panose="020B0606020202030204" pitchFamily="34" charset="0"/>
              </a:rPr>
              <a:t>OUVIDOS SURDOS</a:t>
            </a:r>
          </a:p>
          <a:p>
            <a:pPr marL="0" indent="0" algn="ctr">
              <a:buNone/>
            </a:pPr>
            <a:r>
              <a:rPr lang="pt-BR" dirty="0">
                <a:latin typeface="Arial Narrow" panose="020B0606020202030204" pitchFamily="34" charset="0"/>
              </a:rPr>
              <a:t>CÉREBRO TRAVADO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05" y="264276"/>
            <a:ext cx="1926503" cy="19204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9F8CDB-DAE2-4873-BBDA-D1D34C2E1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0196"/>
            <a:ext cx="12192000" cy="29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6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namoro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39" y="2190738"/>
            <a:ext cx="5267649" cy="315374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TEMPO DE CONHECER A PESSOA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CULTIVAR O RELACIONAMENTO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É UM PREPARO, UM PASSO PARA O CASAMENTO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05" y="264276"/>
            <a:ext cx="1926503" cy="19204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52F9F1-E665-4AA2-8328-F9C9EE3E9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7378"/>
            <a:ext cx="5606661" cy="3153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86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 FUJA DA SÍNDROME DE SIQUÉM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92" y="1963705"/>
            <a:ext cx="5967445" cy="3678217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AMOR É A PALAVRA MAIS MAL COMPREENDIDA E DESVIRTUADA PELA HUMANIDADE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SÍNDROME DE SIQUÉM = FALSO AMOR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05" y="264276"/>
            <a:ext cx="1926503" cy="19204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17203B-5C02-49EB-8F7A-FCC0D75EA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588" y="1963705"/>
            <a:ext cx="3920412" cy="3405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90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 FATORES QUE INFLUENCIAM PARA A SÍNDROME DE SIQUÉM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88" y="2206301"/>
            <a:ext cx="10838024" cy="3678217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MEDO DA SOLIDÃO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AMPLIFICAÇÃO DO AMOR VERDADEIRO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PSEUDOAMOR PRÓPRIO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COISIFICAÇÃO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BANALIZAÇÃO DO AMOR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1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 MEDO DA SOLIDÃO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88" y="2206301"/>
            <a:ext cx="10838024" cy="3678217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ENTENDA: MEU TEMPO DE SOLTEIRO(A) É UM PRESENTE DE DEUS</a:t>
            </a:r>
          </a:p>
          <a:p>
            <a:pPr algn="ctr"/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C47E07-384E-4F02-888A-66A05AC88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2" y="3890099"/>
            <a:ext cx="2746311" cy="2059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CD56216-605C-42ED-858C-0421F336D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795" y="3824784"/>
            <a:ext cx="2746311" cy="2059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7214D3-B7E6-4A86-87E8-3A48F9039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179" y="3750906"/>
            <a:ext cx="2751203" cy="2133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53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98446-0A11-46DE-95D3-7172913D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60000"/>
                    <a:lumOff val="40000"/>
                  </a:schemeClr>
                </a:solidFill>
                <a:latin typeface="28 Days Later" panose="020B0603050302020204" pitchFamily="34" charset="0"/>
              </a:rPr>
              <a:t>      AMPLIFICAÇÃO DO AMOR VERDADEIRO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B6773-E3C9-4C53-83A7-60A7A6D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88" y="2206301"/>
            <a:ext cx="10838024" cy="3678217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latin typeface="Arial Narrow" panose="020B0606020202030204" pitchFamily="34" charset="0"/>
              </a:rPr>
              <a:t>CONFUSÃO= PAIXÃO MOMENTÂNEA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CRENÇA DE QUE O AMOR VERDADEIRO NÃO EXISTE</a:t>
            </a:r>
          </a:p>
          <a:p>
            <a:pPr algn="ctr"/>
            <a:r>
              <a:rPr lang="pt-BR" sz="3200" dirty="0">
                <a:latin typeface="Arial Narrow" panose="020B0606020202030204" pitchFamily="34" charset="0"/>
              </a:rPr>
              <a:t>VIDA DE AVENTURAS AMOROSAS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C1FC98-0ED0-475D-8D00-E20692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6" y="124317"/>
            <a:ext cx="1926503" cy="19204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B415EF4-A3DB-4E33-9D04-66356FFEB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55" y="4185368"/>
            <a:ext cx="2255524" cy="237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2597B7-93C6-410C-A2D7-FDF45DE69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281" y="4185368"/>
            <a:ext cx="2474168" cy="237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949342-7D13-4C4D-AC94-E0C17E2BA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251" y="4185368"/>
            <a:ext cx="2615994" cy="237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4773DBF-F95F-4B9E-89D2-711BC8E8E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047" y="4185368"/>
            <a:ext cx="2830598" cy="237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61071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1356</Words>
  <Application>Microsoft Office PowerPoint</Application>
  <PresentationFormat>Widescreen</PresentationFormat>
  <Paragraphs>182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28 Days Later</vt:lpstr>
      <vt:lpstr>Arial</vt:lpstr>
      <vt:lpstr>Arial Narrow</vt:lpstr>
      <vt:lpstr>Univers Condensed Light</vt:lpstr>
      <vt:lpstr>Walbaum Display Light</vt:lpstr>
      <vt:lpstr>AngleLinesVTI</vt:lpstr>
      <vt:lpstr>Sexualidade e namoro</vt:lpstr>
      <vt:lpstr>O que é sexualidade</vt:lpstr>
      <vt:lpstr>Sexualidade na bíblia</vt:lpstr>
      <vt:lpstr>namoro</vt:lpstr>
      <vt:lpstr>namoro</vt:lpstr>
      <vt:lpstr>      FUJA DA SÍNDROME DE SIQUÉM</vt:lpstr>
      <vt:lpstr>      FATORES QUE INFLUENCIAM PARA A SÍNDROME DE SIQUÉM</vt:lpstr>
      <vt:lpstr>      MEDO DA SOLIDÃO</vt:lpstr>
      <vt:lpstr>      AMPLIFICAÇÃO DO AMOR VERDADEIRO</vt:lpstr>
      <vt:lpstr>Apresentação do PowerPoint</vt:lpstr>
      <vt:lpstr>RELACIONAMENTOS SAUDÁVEIS SÃO POUCO EXPLORADOS E MOSTRADOS COMO INFANTIS</vt:lpstr>
      <vt:lpstr>O amor verdadeiro se constrói dia a dia</vt:lpstr>
      <vt:lpstr>      pseudoamor próprio</vt:lpstr>
      <vt:lpstr>Apresentação do PowerPoint</vt:lpstr>
      <vt:lpstr>     COISIFICAÇÃO</vt:lpstr>
      <vt:lpstr>     banalização do amor</vt:lpstr>
      <vt:lpstr>     SEXO NA HORA CERTA</vt:lpstr>
      <vt:lpstr>     SEXO NA HORA CERTA</vt:lpstr>
      <vt:lpstr>     SEXO NA HORA CERTA</vt:lpstr>
      <vt:lpstr>     SEXO NA HORA CERTA</vt:lpstr>
      <vt:lpstr>     POR QUE ESPERAR</vt:lpstr>
      <vt:lpstr>     POR QUE ESPERAR</vt:lpstr>
      <vt:lpstr>     PARA REFLETIR</vt:lpstr>
      <vt:lpstr>     COMO RESISTIR</vt:lpstr>
      <vt:lpstr>     MAS E SE JÁ ACONTECEU</vt:lpstr>
      <vt:lpstr>     ESTABELECENDO LIMITES</vt:lpstr>
      <vt:lpstr>     O JOVEM ADVENTISTA E O CASAMENTO</vt:lpstr>
      <vt:lpstr>     O JOVEM ADVENTISTA E O CASAMENTO</vt:lpstr>
      <vt:lpstr>     O JOVEM ADVENTISTA E O CASAMENTO</vt:lpstr>
      <vt:lpstr>Apresentação do PowerPoint</vt:lpstr>
      <vt:lpstr>     MASTURBAÇÃO</vt:lpstr>
      <vt:lpstr>     MASTURBAÇÃO</vt:lpstr>
      <vt:lpstr>     MASTURBAÇÃO</vt:lpstr>
      <vt:lpstr>     MASTURBAÇÃO</vt:lpstr>
      <vt:lpstr>     LEMBRE SE SEMPRE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Sexualidade e namoro</dc:title>
  <dc:creator>Jhonathan Cardoso Cunha</dc:creator>
  <cp:lastModifiedBy>Jhonathan Cardoso Cunha</cp:lastModifiedBy>
  <cp:revision>18</cp:revision>
  <dcterms:created xsi:type="dcterms:W3CDTF">2021-05-04T23:57:16Z</dcterms:created>
  <dcterms:modified xsi:type="dcterms:W3CDTF">2021-05-05T04:58:07Z</dcterms:modified>
</cp:coreProperties>
</file>