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82" r:id="rId22"/>
    <p:sldId id="283" r:id="rId23"/>
    <p:sldId id="284" r:id="rId24"/>
    <p:sldId id="276" r:id="rId25"/>
    <p:sldId id="285" r:id="rId26"/>
    <p:sldId id="277" r:id="rId27"/>
    <p:sldId id="278" r:id="rId28"/>
    <p:sldId id="279" r:id="rId29"/>
    <p:sldId id="280" r:id="rId30"/>
    <p:sldId id="281" r:id="rId31"/>
    <p:sldId id="286" r:id="rId32"/>
    <p:sldId id="287" r:id="rId33"/>
    <p:sldId id="299" r:id="rId34"/>
    <p:sldId id="300" r:id="rId35"/>
    <p:sldId id="301" r:id="rId36"/>
    <p:sldId id="302" r:id="rId37"/>
    <p:sldId id="288" r:id="rId38"/>
    <p:sldId id="289" r:id="rId39"/>
    <p:sldId id="303" r:id="rId40"/>
    <p:sldId id="304" r:id="rId41"/>
    <p:sldId id="290" r:id="rId42"/>
    <p:sldId id="291" r:id="rId43"/>
    <p:sldId id="292" r:id="rId44"/>
    <p:sldId id="293" r:id="rId45"/>
    <p:sldId id="305" r:id="rId46"/>
    <p:sldId id="306" r:id="rId47"/>
    <p:sldId id="307" r:id="rId48"/>
    <p:sldId id="308" r:id="rId49"/>
    <p:sldId id="294" r:id="rId50"/>
    <p:sldId id="295" r:id="rId51"/>
    <p:sldId id="296" r:id="rId52"/>
    <p:sldId id="297" r:id="rId53"/>
    <p:sldId id="298" r:id="rId54"/>
    <p:sldId id="309" r:id="rId55"/>
    <p:sldId id="310" r:id="rId56"/>
    <p:sldId id="314" r:id="rId57"/>
    <p:sldId id="311" r:id="rId58"/>
    <p:sldId id="315" r:id="rId59"/>
    <p:sldId id="312" r:id="rId60"/>
    <p:sldId id="313" r:id="rId61"/>
    <p:sldId id="316" r:id="rId62"/>
    <p:sldId id="317" r:id="rId63"/>
    <p:sldId id="318" r:id="rId64"/>
    <p:sldId id="319" r:id="rId65"/>
    <p:sldId id="320" r:id="rId66"/>
    <p:sldId id="321" r:id="rId67"/>
    <p:sldId id="322" r:id="rId68"/>
  </p:sldIdLst>
  <p:sldSz cx="6858000" cy="9144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p:cViewPr varScale="1">
        <p:scale>
          <a:sx n="87" d="100"/>
          <a:sy n="87" d="100"/>
        </p:scale>
        <p:origin x="200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pt-BR"/>
              <a:t>Clique para editar o título Mestre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E7F4BBCE-A8F5-49AE-B9D0-8295AC2854BA}" type="datetimeFigureOut">
              <a:rPr lang="pt-BR" smtClean="0"/>
              <a:t>09/09/2021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F9EC921F-83CB-48D7-A6CE-36A0FE5F6FA7}" type="slidenum">
              <a:rPr lang="pt-BR" smtClean="0"/>
              <a:t>‹nº›</a:t>
            </a:fld>
            <a:endParaRPr lang="pt-BR"/>
          </a:p>
        </p:txBody>
      </p:sp>
    </p:spTree>
    <p:extLst>
      <p:ext uri="{BB962C8B-B14F-4D97-AF65-F5344CB8AC3E}">
        <p14:creationId xmlns:p14="http://schemas.microsoft.com/office/powerpoint/2010/main" val="1100840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E7F4BBCE-A8F5-49AE-B9D0-8295AC2854BA}" type="datetimeFigureOut">
              <a:rPr lang="pt-BR" smtClean="0"/>
              <a:t>09/09/2021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F9EC921F-83CB-48D7-A6CE-36A0FE5F6FA7}" type="slidenum">
              <a:rPr lang="pt-BR" smtClean="0"/>
              <a:t>‹nº›</a:t>
            </a:fld>
            <a:endParaRPr lang="pt-BR"/>
          </a:p>
        </p:txBody>
      </p:sp>
    </p:spTree>
    <p:extLst>
      <p:ext uri="{BB962C8B-B14F-4D97-AF65-F5344CB8AC3E}">
        <p14:creationId xmlns:p14="http://schemas.microsoft.com/office/powerpoint/2010/main" val="553288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E7F4BBCE-A8F5-49AE-B9D0-8295AC2854BA}" type="datetimeFigureOut">
              <a:rPr lang="pt-BR" smtClean="0"/>
              <a:t>09/09/2021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F9EC921F-83CB-48D7-A6CE-36A0FE5F6FA7}" type="slidenum">
              <a:rPr lang="pt-BR" smtClean="0"/>
              <a:t>‹nº›</a:t>
            </a:fld>
            <a:endParaRPr lang="pt-BR"/>
          </a:p>
        </p:txBody>
      </p:sp>
    </p:spTree>
    <p:extLst>
      <p:ext uri="{BB962C8B-B14F-4D97-AF65-F5344CB8AC3E}">
        <p14:creationId xmlns:p14="http://schemas.microsoft.com/office/powerpoint/2010/main" val="987388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E7F4BBCE-A8F5-49AE-B9D0-8295AC2854BA}" type="datetimeFigureOut">
              <a:rPr lang="pt-BR" smtClean="0"/>
              <a:t>09/09/2021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F9EC921F-83CB-48D7-A6CE-36A0FE5F6FA7}" type="slidenum">
              <a:rPr lang="pt-BR" smtClean="0"/>
              <a:t>‹nº›</a:t>
            </a:fld>
            <a:endParaRPr lang="pt-BR"/>
          </a:p>
        </p:txBody>
      </p:sp>
    </p:spTree>
    <p:extLst>
      <p:ext uri="{BB962C8B-B14F-4D97-AF65-F5344CB8AC3E}">
        <p14:creationId xmlns:p14="http://schemas.microsoft.com/office/powerpoint/2010/main" val="3607549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pt-BR"/>
              <a:t>Clique para editar o título Mestre</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E7F4BBCE-A8F5-49AE-B9D0-8295AC2854BA}" type="datetimeFigureOut">
              <a:rPr lang="pt-BR" smtClean="0"/>
              <a:t>09/09/2021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F9EC921F-83CB-48D7-A6CE-36A0FE5F6FA7}" type="slidenum">
              <a:rPr lang="pt-BR" smtClean="0"/>
              <a:t>‹nº›</a:t>
            </a:fld>
            <a:endParaRPr lang="pt-BR"/>
          </a:p>
        </p:txBody>
      </p:sp>
    </p:spTree>
    <p:extLst>
      <p:ext uri="{BB962C8B-B14F-4D97-AF65-F5344CB8AC3E}">
        <p14:creationId xmlns:p14="http://schemas.microsoft.com/office/powerpoint/2010/main" val="3221693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E7F4BBCE-A8F5-49AE-B9D0-8295AC2854BA}" type="datetimeFigureOut">
              <a:rPr lang="pt-BR" smtClean="0"/>
              <a:t>09/09/2021</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F9EC921F-83CB-48D7-A6CE-36A0FE5F6FA7}" type="slidenum">
              <a:rPr lang="pt-BR" smtClean="0"/>
              <a:t>‹nº›</a:t>
            </a:fld>
            <a:endParaRPr lang="pt-BR"/>
          </a:p>
        </p:txBody>
      </p:sp>
    </p:spTree>
    <p:extLst>
      <p:ext uri="{BB962C8B-B14F-4D97-AF65-F5344CB8AC3E}">
        <p14:creationId xmlns:p14="http://schemas.microsoft.com/office/powerpoint/2010/main" val="363357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Clique para editar os estilos de texto Mestres</a:t>
            </a:r>
          </a:p>
        </p:txBody>
      </p:sp>
      <p:sp>
        <p:nvSpPr>
          <p:cNvPr id="4" name="Content Placeholder 3"/>
          <p:cNvSpPr>
            <a:spLocks noGrp="1"/>
          </p:cNvSpPr>
          <p:nvPr>
            <p:ph sz="half" idx="2"/>
          </p:nvPr>
        </p:nvSpPr>
        <p:spPr>
          <a:xfrm>
            <a:off x="472381" y="3340100"/>
            <a:ext cx="2901255" cy="4912784"/>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Clique para editar os estilos de texto Mestres</a:t>
            </a:r>
          </a:p>
        </p:txBody>
      </p:sp>
      <p:sp>
        <p:nvSpPr>
          <p:cNvPr id="6" name="Content Placeholder 5"/>
          <p:cNvSpPr>
            <a:spLocks noGrp="1"/>
          </p:cNvSpPr>
          <p:nvPr>
            <p:ph sz="quarter" idx="4"/>
          </p:nvPr>
        </p:nvSpPr>
        <p:spPr>
          <a:xfrm>
            <a:off x="3471863" y="3340100"/>
            <a:ext cx="2915543" cy="4912784"/>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E7F4BBCE-A8F5-49AE-B9D0-8295AC2854BA}" type="datetimeFigureOut">
              <a:rPr lang="pt-BR" smtClean="0"/>
              <a:t>09/09/2021</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F9EC921F-83CB-48D7-A6CE-36A0FE5F6FA7}" type="slidenum">
              <a:rPr lang="pt-BR" smtClean="0"/>
              <a:t>‹nº›</a:t>
            </a:fld>
            <a:endParaRPr lang="pt-BR"/>
          </a:p>
        </p:txBody>
      </p:sp>
    </p:spTree>
    <p:extLst>
      <p:ext uri="{BB962C8B-B14F-4D97-AF65-F5344CB8AC3E}">
        <p14:creationId xmlns:p14="http://schemas.microsoft.com/office/powerpoint/2010/main" val="2195642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E7F4BBCE-A8F5-49AE-B9D0-8295AC2854BA}" type="datetimeFigureOut">
              <a:rPr lang="pt-BR" smtClean="0"/>
              <a:t>09/09/2021</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F9EC921F-83CB-48D7-A6CE-36A0FE5F6FA7}" type="slidenum">
              <a:rPr lang="pt-BR" smtClean="0"/>
              <a:t>‹nº›</a:t>
            </a:fld>
            <a:endParaRPr lang="pt-BR"/>
          </a:p>
        </p:txBody>
      </p:sp>
    </p:spTree>
    <p:extLst>
      <p:ext uri="{BB962C8B-B14F-4D97-AF65-F5344CB8AC3E}">
        <p14:creationId xmlns:p14="http://schemas.microsoft.com/office/powerpoint/2010/main" val="1510339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4BBCE-A8F5-49AE-B9D0-8295AC2854BA}" type="datetimeFigureOut">
              <a:rPr lang="pt-BR" smtClean="0"/>
              <a:t>09/09/2021</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F9EC921F-83CB-48D7-A6CE-36A0FE5F6FA7}" type="slidenum">
              <a:rPr lang="pt-BR" smtClean="0"/>
              <a:t>‹nº›</a:t>
            </a:fld>
            <a:endParaRPr lang="pt-BR"/>
          </a:p>
        </p:txBody>
      </p:sp>
    </p:spTree>
    <p:extLst>
      <p:ext uri="{BB962C8B-B14F-4D97-AF65-F5344CB8AC3E}">
        <p14:creationId xmlns:p14="http://schemas.microsoft.com/office/powerpoint/2010/main" val="1836199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pt-BR"/>
              <a:t>Clique para editar o título Mestre</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E7F4BBCE-A8F5-49AE-B9D0-8295AC2854BA}" type="datetimeFigureOut">
              <a:rPr lang="pt-BR" smtClean="0"/>
              <a:t>09/09/2021</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F9EC921F-83CB-48D7-A6CE-36A0FE5F6FA7}" type="slidenum">
              <a:rPr lang="pt-BR" smtClean="0"/>
              <a:t>‹nº›</a:t>
            </a:fld>
            <a:endParaRPr lang="pt-BR"/>
          </a:p>
        </p:txBody>
      </p:sp>
    </p:spTree>
    <p:extLst>
      <p:ext uri="{BB962C8B-B14F-4D97-AF65-F5344CB8AC3E}">
        <p14:creationId xmlns:p14="http://schemas.microsoft.com/office/powerpoint/2010/main" val="3193166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pt-BR"/>
              <a:t>Clique no ícone para adicionar uma imagem</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E7F4BBCE-A8F5-49AE-B9D0-8295AC2854BA}" type="datetimeFigureOut">
              <a:rPr lang="pt-BR" smtClean="0"/>
              <a:t>09/09/2021</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F9EC921F-83CB-48D7-A6CE-36A0FE5F6FA7}" type="slidenum">
              <a:rPr lang="pt-BR" smtClean="0"/>
              <a:t>‹nº›</a:t>
            </a:fld>
            <a:endParaRPr lang="pt-BR"/>
          </a:p>
        </p:txBody>
      </p:sp>
    </p:spTree>
    <p:extLst>
      <p:ext uri="{BB962C8B-B14F-4D97-AF65-F5344CB8AC3E}">
        <p14:creationId xmlns:p14="http://schemas.microsoft.com/office/powerpoint/2010/main" val="1702634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E7F4BBCE-A8F5-49AE-B9D0-8295AC2854BA}" type="datetimeFigureOut">
              <a:rPr lang="pt-BR" smtClean="0"/>
              <a:t>09/09/2021</a:t>
            </a:fld>
            <a:endParaRPr lang="pt-BR"/>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F9EC921F-83CB-48D7-A6CE-36A0FE5F6FA7}" type="slidenum">
              <a:rPr lang="pt-BR" smtClean="0"/>
              <a:t>‹nº›</a:t>
            </a:fld>
            <a:endParaRPr lang="pt-BR"/>
          </a:p>
        </p:txBody>
      </p:sp>
    </p:spTree>
    <p:extLst>
      <p:ext uri="{BB962C8B-B14F-4D97-AF65-F5344CB8AC3E}">
        <p14:creationId xmlns:p14="http://schemas.microsoft.com/office/powerpoint/2010/main" val="8704242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69CD0B-AAD3-4179-810B-B7CA636BB2D1}"/>
              </a:ext>
            </a:extLst>
          </p:cNvPr>
          <p:cNvSpPr>
            <a:spLocks noGrp="1"/>
          </p:cNvSpPr>
          <p:nvPr>
            <p:ph type="ctrTitle"/>
          </p:nvPr>
        </p:nvSpPr>
        <p:spPr/>
        <p:txBody>
          <a:bodyPr/>
          <a:lstStyle/>
          <a:p>
            <a:endParaRPr lang="pt-BR"/>
          </a:p>
        </p:txBody>
      </p:sp>
      <p:sp>
        <p:nvSpPr>
          <p:cNvPr id="3" name="Subtítulo 2">
            <a:extLst>
              <a:ext uri="{FF2B5EF4-FFF2-40B4-BE49-F238E27FC236}">
                <a16:creationId xmlns:a16="http://schemas.microsoft.com/office/drawing/2014/main" id="{B985D072-E385-4BC1-AFB0-9ACF79C5A441}"/>
              </a:ext>
            </a:extLst>
          </p:cNvPr>
          <p:cNvSpPr>
            <a:spLocks noGrp="1"/>
          </p:cNvSpPr>
          <p:nvPr>
            <p:ph type="subTitle" idx="1"/>
          </p:nvPr>
        </p:nvSpPr>
        <p:spPr/>
        <p:txBody>
          <a:bodyPr/>
          <a:lstStyle/>
          <a:p>
            <a:endParaRPr lang="pt-BR"/>
          </a:p>
        </p:txBody>
      </p:sp>
      <p:pic>
        <p:nvPicPr>
          <p:cNvPr id="5" name="Imagem 4">
            <a:extLst>
              <a:ext uri="{FF2B5EF4-FFF2-40B4-BE49-F238E27FC236}">
                <a16:creationId xmlns:a16="http://schemas.microsoft.com/office/drawing/2014/main" id="{20F3F865-A724-4D0C-99F8-2F67F97EEB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259168"/>
          </a:xfrm>
          <a:prstGeom prst="rect">
            <a:avLst/>
          </a:prstGeom>
        </p:spPr>
      </p:pic>
      <p:sp>
        <p:nvSpPr>
          <p:cNvPr id="6" name="CaixaDeTexto 5">
            <a:extLst>
              <a:ext uri="{FF2B5EF4-FFF2-40B4-BE49-F238E27FC236}">
                <a16:creationId xmlns:a16="http://schemas.microsoft.com/office/drawing/2014/main" id="{4E908C21-D51F-492F-B325-DE9CADFEB589}"/>
              </a:ext>
            </a:extLst>
          </p:cNvPr>
          <p:cNvSpPr txBox="1"/>
          <p:nvPr/>
        </p:nvSpPr>
        <p:spPr>
          <a:xfrm>
            <a:off x="1338146" y="8352263"/>
            <a:ext cx="2497873" cy="369332"/>
          </a:xfrm>
          <a:prstGeom prst="rect">
            <a:avLst/>
          </a:prstGeom>
          <a:noFill/>
        </p:spPr>
        <p:txBody>
          <a:bodyPr wrap="square" rtlCol="0">
            <a:spAutoFit/>
          </a:bodyPr>
          <a:lstStyle/>
          <a:p>
            <a:r>
              <a:rPr lang="pt-BR" dirty="0"/>
              <a:t>ESCREVA SEU NOME</a:t>
            </a:r>
          </a:p>
        </p:txBody>
      </p:sp>
    </p:spTree>
    <p:extLst>
      <p:ext uri="{BB962C8B-B14F-4D97-AF65-F5344CB8AC3E}">
        <p14:creationId xmlns:p14="http://schemas.microsoft.com/office/powerpoint/2010/main" val="4185262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366369-B5C6-44A4-BA67-CBA116819915}"/>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140ADE2D-F940-4251-97A1-49BD402CAB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6858001" cy="9153783"/>
          </a:xfrm>
        </p:spPr>
      </p:pic>
      <p:sp>
        <p:nvSpPr>
          <p:cNvPr id="6" name="CaixaDeTexto 5">
            <a:extLst>
              <a:ext uri="{FF2B5EF4-FFF2-40B4-BE49-F238E27FC236}">
                <a16:creationId xmlns:a16="http://schemas.microsoft.com/office/drawing/2014/main" id="{27561C89-5611-46CA-AD6C-75B33B29AC8A}"/>
              </a:ext>
            </a:extLst>
          </p:cNvPr>
          <p:cNvSpPr txBox="1"/>
          <p:nvPr/>
        </p:nvSpPr>
        <p:spPr>
          <a:xfrm>
            <a:off x="78060" y="3008719"/>
            <a:ext cx="4984595" cy="1384995"/>
          </a:xfrm>
          <a:prstGeom prst="rect">
            <a:avLst/>
          </a:prstGeom>
          <a:noFill/>
        </p:spPr>
        <p:txBody>
          <a:bodyPr wrap="square" rtlCol="0">
            <a:spAutoFit/>
          </a:bodyPr>
          <a:lstStyle/>
          <a:p>
            <a:pPr algn="just"/>
            <a:r>
              <a:rPr lang="pt-BR" sz="1400" dirty="0"/>
              <a:t>ESCREVA SEU RELATÓRIO AQUI ESCREVA SEU RELATÓRIO AQUI </a:t>
            </a:r>
          </a:p>
          <a:p>
            <a:pPr algn="just"/>
            <a:r>
              <a:rPr lang="pt-BR" sz="1400" dirty="0"/>
              <a:t>ESCREVA SEU RELATÓRIO AQUI ESCREVA SEU RELATÓRIO AQUI </a:t>
            </a:r>
          </a:p>
          <a:p>
            <a:pPr algn="just"/>
            <a:r>
              <a:rPr lang="pt-BR" sz="1400" dirty="0"/>
              <a:t>ESCREVA SEU RELATÓRIO AQUI ESCREVA SEU RELATÓRIO AQUI </a:t>
            </a:r>
          </a:p>
          <a:p>
            <a:pPr algn="just"/>
            <a:r>
              <a:rPr lang="pt-BR" sz="1400" dirty="0"/>
              <a:t>ESCREVA SEU RELATÓRIO AQUI ESCREVA SEU RELATÓRIO AQUI </a:t>
            </a:r>
          </a:p>
          <a:p>
            <a:pPr algn="just"/>
            <a:r>
              <a:rPr lang="pt-BR" sz="1400" dirty="0"/>
              <a:t>ESCREVA SEU RELATÓRIO AQUI ESCREVA SEU RELATÓRIO AQUI </a:t>
            </a:r>
          </a:p>
          <a:p>
            <a:pPr algn="just"/>
            <a:r>
              <a:rPr lang="pt-BR" sz="1400" dirty="0"/>
              <a:t>ESCREVA SEU RELATÓRIO AQUI ESCREVA SEU RELATÓRIO AQUI </a:t>
            </a:r>
          </a:p>
        </p:txBody>
      </p:sp>
      <p:sp>
        <p:nvSpPr>
          <p:cNvPr id="7" name="CaixaDeTexto 6">
            <a:extLst>
              <a:ext uri="{FF2B5EF4-FFF2-40B4-BE49-F238E27FC236}">
                <a16:creationId xmlns:a16="http://schemas.microsoft.com/office/drawing/2014/main" id="{044B687B-AD1D-418A-A9DE-50A0C582F88A}"/>
              </a:ext>
            </a:extLst>
          </p:cNvPr>
          <p:cNvSpPr txBox="1"/>
          <p:nvPr/>
        </p:nvSpPr>
        <p:spPr>
          <a:xfrm>
            <a:off x="78059" y="5729615"/>
            <a:ext cx="4984595" cy="1815882"/>
          </a:xfrm>
          <a:prstGeom prst="rect">
            <a:avLst/>
          </a:prstGeom>
          <a:noFill/>
        </p:spPr>
        <p:txBody>
          <a:bodyPr wrap="square" rtlCol="0">
            <a:spAutoFit/>
          </a:bodyPr>
          <a:lstStyle/>
          <a:p>
            <a:pPr algn="just"/>
            <a:r>
              <a:rPr lang="pt-BR" sz="1400" dirty="0"/>
              <a:t>ESCREVA SEU RELATÓRIO AQUI ESCREVA SEU RELATÓRIO AQUI </a:t>
            </a:r>
          </a:p>
          <a:p>
            <a:pPr algn="just"/>
            <a:r>
              <a:rPr lang="pt-BR" sz="1400" dirty="0"/>
              <a:t>ESCREVA SEU RELATÓRIO AQUI ESCREVA SEU RELATÓRIO AQUI </a:t>
            </a:r>
          </a:p>
          <a:p>
            <a:pPr algn="just"/>
            <a:r>
              <a:rPr lang="pt-BR" sz="1400" dirty="0"/>
              <a:t>ESCREVA SEU RELATÓRIO AQUI ESCREVA SEU RELATÓRIO AQUI </a:t>
            </a:r>
          </a:p>
          <a:p>
            <a:pPr algn="just"/>
            <a:r>
              <a:rPr lang="pt-BR" sz="1400" dirty="0"/>
              <a:t>ESCREVA SEU RELATÓRIO AQUI ESCREVA SEU RELATÓRIO AQUI </a:t>
            </a:r>
          </a:p>
          <a:p>
            <a:pPr algn="just"/>
            <a:r>
              <a:rPr lang="pt-BR" sz="1400" dirty="0"/>
              <a:t>ESCREVA SEU RELATÓRIO AQUI ESCREVA SEU RELATÓRIO AQUI </a:t>
            </a:r>
          </a:p>
          <a:p>
            <a:pPr algn="just"/>
            <a:r>
              <a:rPr lang="pt-BR" sz="1400" dirty="0"/>
              <a:t>ESCREVA SEU RELATÓRIO AQUI ESCREVA SEU RELATÓRIO AQUI </a:t>
            </a:r>
          </a:p>
          <a:p>
            <a:pPr algn="just"/>
            <a:r>
              <a:rPr lang="pt-BR" sz="1400" dirty="0"/>
              <a:t>ESCREVA SEU RELATÓRIO AQUI ESCREVA SEU RELATÓRIO AQUI </a:t>
            </a:r>
          </a:p>
          <a:p>
            <a:pPr algn="just"/>
            <a:r>
              <a:rPr lang="pt-BR" sz="1400" dirty="0"/>
              <a:t>ESCREVA SEU RELATÓRIO AQUI ESCREVA SEU RELATÓRIO AQUI </a:t>
            </a:r>
          </a:p>
        </p:txBody>
      </p:sp>
    </p:spTree>
    <p:extLst>
      <p:ext uri="{BB962C8B-B14F-4D97-AF65-F5344CB8AC3E}">
        <p14:creationId xmlns:p14="http://schemas.microsoft.com/office/powerpoint/2010/main" val="3072509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258761-1EAB-4927-9711-49699495E8CA}"/>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E1D5082A-9EEA-4CE7-AA7D-E9604A3203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6858000" cy="9138727"/>
          </a:xfrm>
        </p:spPr>
      </p:pic>
      <p:sp>
        <p:nvSpPr>
          <p:cNvPr id="7" name="CaixaDeTexto 6">
            <a:extLst>
              <a:ext uri="{FF2B5EF4-FFF2-40B4-BE49-F238E27FC236}">
                <a16:creationId xmlns:a16="http://schemas.microsoft.com/office/drawing/2014/main" id="{575AD2D9-2A89-4691-AFDD-7493BF991E6D}"/>
              </a:ext>
            </a:extLst>
          </p:cNvPr>
          <p:cNvSpPr txBox="1"/>
          <p:nvPr/>
        </p:nvSpPr>
        <p:spPr>
          <a:xfrm>
            <a:off x="100360" y="5130389"/>
            <a:ext cx="5408341" cy="3754874"/>
          </a:xfrm>
          <a:prstGeom prst="rect">
            <a:avLst/>
          </a:prstGeom>
          <a:noFill/>
        </p:spPr>
        <p:txBody>
          <a:bodyPr wrap="square" rtlCol="0">
            <a:spAutoFit/>
          </a:bodyPr>
          <a:lstStyle/>
          <a:p>
            <a:pPr algn="just"/>
            <a:r>
              <a:rPr lang="pt-BR" sz="1400" dirty="0"/>
              <a:t>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a:t>
            </a:r>
          </a:p>
        </p:txBody>
      </p:sp>
      <p:sp>
        <p:nvSpPr>
          <p:cNvPr id="8" name="CaixaDeTexto 7">
            <a:extLst>
              <a:ext uri="{FF2B5EF4-FFF2-40B4-BE49-F238E27FC236}">
                <a16:creationId xmlns:a16="http://schemas.microsoft.com/office/drawing/2014/main" id="{D55BAF49-5483-44BB-992D-962A7095461C}"/>
              </a:ext>
            </a:extLst>
          </p:cNvPr>
          <p:cNvSpPr txBox="1"/>
          <p:nvPr/>
        </p:nvSpPr>
        <p:spPr>
          <a:xfrm>
            <a:off x="657922" y="2932771"/>
            <a:ext cx="3713452" cy="369332"/>
          </a:xfrm>
          <a:prstGeom prst="rect">
            <a:avLst/>
          </a:prstGeom>
          <a:noFill/>
        </p:spPr>
        <p:txBody>
          <a:bodyPr wrap="none" rtlCol="0">
            <a:spAutoFit/>
          </a:bodyPr>
          <a:lstStyle/>
          <a:p>
            <a:r>
              <a:rPr lang="pt-BR" dirty="0"/>
              <a:t>FOTO APRESENTANDO SUA REFLEXÃO</a:t>
            </a:r>
          </a:p>
        </p:txBody>
      </p:sp>
    </p:spTree>
    <p:extLst>
      <p:ext uri="{BB962C8B-B14F-4D97-AF65-F5344CB8AC3E}">
        <p14:creationId xmlns:p14="http://schemas.microsoft.com/office/powerpoint/2010/main" val="1716592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9EECA8-28C2-4D2C-93F8-BBF90DB92378}"/>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14903A79-E40B-48AE-BEB4-C280E5A48B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6537"/>
            <a:ext cx="6858000" cy="9259172"/>
          </a:xfrm>
        </p:spPr>
      </p:pic>
    </p:spTree>
    <p:extLst>
      <p:ext uri="{BB962C8B-B14F-4D97-AF65-F5344CB8AC3E}">
        <p14:creationId xmlns:p14="http://schemas.microsoft.com/office/powerpoint/2010/main" val="2785723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986EE1-0698-4CAC-A5E0-F40D59356287}"/>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B8FBB4BC-CDA2-4E18-BFFB-767AAC3735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6858000" cy="9138727"/>
          </a:xfrm>
        </p:spPr>
      </p:pic>
    </p:spTree>
    <p:extLst>
      <p:ext uri="{BB962C8B-B14F-4D97-AF65-F5344CB8AC3E}">
        <p14:creationId xmlns:p14="http://schemas.microsoft.com/office/powerpoint/2010/main" val="2337675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DE43D8-3D16-4539-ABF6-11C2FA1DBB32}"/>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7F6ADBD0-BEA9-402C-BE43-6AC80F45080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6858001" cy="9144000"/>
          </a:xfrm>
        </p:spPr>
      </p:pic>
    </p:spTree>
    <p:extLst>
      <p:ext uri="{BB962C8B-B14F-4D97-AF65-F5344CB8AC3E}">
        <p14:creationId xmlns:p14="http://schemas.microsoft.com/office/powerpoint/2010/main" val="1095600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E5DE0A-5315-42DE-93E7-4C0D5A9567CE}"/>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EEEFF21C-95C6-4127-8F4E-CDF96BF16AD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6858001" cy="9144000"/>
          </a:xfrm>
        </p:spPr>
      </p:pic>
      <p:sp>
        <p:nvSpPr>
          <p:cNvPr id="6" name="CaixaDeTexto 5">
            <a:extLst>
              <a:ext uri="{FF2B5EF4-FFF2-40B4-BE49-F238E27FC236}">
                <a16:creationId xmlns:a16="http://schemas.microsoft.com/office/drawing/2014/main" id="{E625352B-74D2-4294-B6A3-E64C21EA0041}"/>
              </a:ext>
            </a:extLst>
          </p:cNvPr>
          <p:cNvSpPr txBox="1"/>
          <p:nvPr/>
        </p:nvSpPr>
        <p:spPr>
          <a:xfrm>
            <a:off x="189570" y="5509531"/>
            <a:ext cx="5408341" cy="3323987"/>
          </a:xfrm>
          <a:prstGeom prst="rect">
            <a:avLst/>
          </a:prstGeom>
          <a:noFill/>
        </p:spPr>
        <p:txBody>
          <a:bodyPr wrap="square" rtlCol="0">
            <a:spAutoFit/>
          </a:bodyPr>
          <a:lstStyle/>
          <a:p>
            <a:pPr algn="just"/>
            <a:r>
              <a:rPr lang="pt-BR" sz="1400" dirty="0"/>
              <a:t>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a:t>
            </a:r>
          </a:p>
        </p:txBody>
      </p:sp>
    </p:spTree>
    <p:extLst>
      <p:ext uri="{BB962C8B-B14F-4D97-AF65-F5344CB8AC3E}">
        <p14:creationId xmlns:p14="http://schemas.microsoft.com/office/powerpoint/2010/main" val="3671603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8D891D-A079-44EC-8186-5355B09AFC32}"/>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5198BDB8-C6E5-4327-B9A0-34A62317CB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6858001" cy="9123672"/>
          </a:xfrm>
        </p:spPr>
      </p:pic>
      <p:sp>
        <p:nvSpPr>
          <p:cNvPr id="6" name="CaixaDeTexto 5">
            <a:extLst>
              <a:ext uri="{FF2B5EF4-FFF2-40B4-BE49-F238E27FC236}">
                <a16:creationId xmlns:a16="http://schemas.microsoft.com/office/drawing/2014/main" id="{A37A2343-9646-4805-9190-CBB2A1784D3D}"/>
              </a:ext>
            </a:extLst>
          </p:cNvPr>
          <p:cNvSpPr txBox="1"/>
          <p:nvPr/>
        </p:nvSpPr>
        <p:spPr>
          <a:xfrm>
            <a:off x="189570" y="5509531"/>
            <a:ext cx="5408341" cy="3323987"/>
          </a:xfrm>
          <a:prstGeom prst="rect">
            <a:avLst/>
          </a:prstGeom>
          <a:noFill/>
        </p:spPr>
        <p:txBody>
          <a:bodyPr wrap="square" rtlCol="0">
            <a:spAutoFit/>
          </a:bodyPr>
          <a:lstStyle/>
          <a:p>
            <a:pPr algn="just"/>
            <a:r>
              <a:rPr lang="pt-BR" sz="1400" dirty="0"/>
              <a:t>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a:t>
            </a:r>
          </a:p>
        </p:txBody>
      </p:sp>
    </p:spTree>
    <p:extLst>
      <p:ext uri="{BB962C8B-B14F-4D97-AF65-F5344CB8AC3E}">
        <p14:creationId xmlns:p14="http://schemas.microsoft.com/office/powerpoint/2010/main" val="3848564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9F9A2B-868C-43B7-A907-E03A3E5FD23E}"/>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FA9FA22C-3E82-421B-B80D-1E3EB89B31F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6858001" cy="9153783"/>
          </a:xfrm>
        </p:spPr>
      </p:pic>
    </p:spTree>
    <p:extLst>
      <p:ext uri="{BB962C8B-B14F-4D97-AF65-F5344CB8AC3E}">
        <p14:creationId xmlns:p14="http://schemas.microsoft.com/office/powerpoint/2010/main" val="1755669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6D6271-92F6-4B94-9D3C-55DB1F6BC9C5}"/>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8066A5D4-08A6-4404-93C0-9CCD08BC7ED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6858001" cy="9153783"/>
          </a:xfrm>
        </p:spPr>
      </p:pic>
      <p:sp>
        <p:nvSpPr>
          <p:cNvPr id="4" name="CaixaDeTexto 3">
            <a:extLst>
              <a:ext uri="{FF2B5EF4-FFF2-40B4-BE49-F238E27FC236}">
                <a16:creationId xmlns:a16="http://schemas.microsoft.com/office/drawing/2014/main" id="{92D454BA-AAC7-49FD-BEB7-3277DEEB19DA}"/>
              </a:ext>
            </a:extLst>
          </p:cNvPr>
          <p:cNvSpPr txBox="1"/>
          <p:nvPr/>
        </p:nvSpPr>
        <p:spPr>
          <a:xfrm>
            <a:off x="111512" y="2741090"/>
            <a:ext cx="5408341" cy="6124754"/>
          </a:xfrm>
          <a:prstGeom prst="rect">
            <a:avLst/>
          </a:prstGeom>
          <a:noFill/>
        </p:spPr>
        <p:txBody>
          <a:bodyPr wrap="square" rtlCol="0">
            <a:spAutoFit/>
          </a:bodyPr>
          <a:lstStyle/>
          <a:p>
            <a:pPr algn="just"/>
            <a:r>
              <a:rPr lang="pt-BR" sz="1400" dirty="0"/>
              <a:t>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a:t>
            </a:r>
          </a:p>
        </p:txBody>
      </p:sp>
    </p:spTree>
    <p:extLst>
      <p:ext uri="{BB962C8B-B14F-4D97-AF65-F5344CB8AC3E}">
        <p14:creationId xmlns:p14="http://schemas.microsoft.com/office/powerpoint/2010/main" val="13902978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C315FB-726B-4CA7-B51B-19FB227C1737}"/>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CC0AF383-8578-445B-9ED7-155FD3D932B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6858000" cy="9259172"/>
          </a:xfrm>
        </p:spPr>
      </p:pic>
      <p:sp>
        <p:nvSpPr>
          <p:cNvPr id="6" name="CaixaDeTexto 5">
            <a:extLst>
              <a:ext uri="{FF2B5EF4-FFF2-40B4-BE49-F238E27FC236}">
                <a16:creationId xmlns:a16="http://schemas.microsoft.com/office/drawing/2014/main" id="{9B78135A-2460-4601-89E1-F1047D15B76D}"/>
              </a:ext>
            </a:extLst>
          </p:cNvPr>
          <p:cNvSpPr txBox="1"/>
          <p:nvPr/>
        </p:nvSpPr>
        <p:spPr>
          <a:xfrm>
            <a:off x="111512" y="120553"/>
            <a:ext cx="5408341" cy="9140964"/>
          </a:xfrm>
          <a:prstGeom prst="rect">
            <a:avLst/>
          </a:prstGeom>
          <a:noFill/>
        </p:spPr>
        <p:txBody>
          <a:bodyPr wrap="square" rtlCol="0">
            <a:spAutoFit/>
          </a:bodyPr>
          <a:lstStyle/>
          <a:p>
            <a:pPr algn="just"/>
            <a:r>
              <a:rPr lang="pt-BR" sz="1400" dirty="0"/>
              <a:t>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a:t>
            </a:r>
          </a:p>
        </p:txBody>
      </p:sp>
    </p:spTree>
    <p:extLst>
      <p:ext uri="{BB962C8B-B14F-4D97-AF65-F5344CB8AC3E}">
        <p14:creationId xmlns:p14="http://schemas.microsoft.com/office/powerpoint/2010/main" val="235375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23E57C-6C40-4EA0-A4F5-44E8118C9432}"/>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B542EB17-61D0-430C-BDF3-BF82765B2F5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6858000" cy="9259172"/>
          </a:xfrm>
        </p:spPr>
      </p:pic>
    </p:spTree>
    <p:extLst>
      <p:ext uri="{BB962C8B-B14F-4D97-AF65-F5344CB8AC3E}">
        <p14:creationId xmlns:p14="http://schemas.microsoft.com/office/powerpoint/2010/main" val="5893853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9C69B3-351E-47B1-BF08-5B8DEBE241E9}"/>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B3ED9ECB-18FD-4634-BEBB-7301ADDE91F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6858001" cy="9153783"/>
          </a:xfrm>
        </p:spPr>
      </p:pic>
      <p:sp>
        <p:nvSpPr>
          <p:cNvPr id="6" name="CaixaDeTexto 5">
            <a:extLst>
              <a:ext uri="{FF2B5EF4-FFF2-40B4-BE49-F238E27FC236}">
                <a16:creationId xmlns:a16="http://schemas.microsoft.com/office/drawing/2014/main" id="{479EECCC-F0DE-4E4C-89BC-21EA9EF10631}"/>
              </a:ext>
            </a:extLst>
          </p:cNvPr>
          <p:cNvSpPr txBox="1"/>
          <p:nvPr/>
        </p:nvSpPr>
        <p:spPr>
          <a:xfrm>
            <a:off x="111512" y="2741090"/>
            <a:ext cx="5408341" cy="6555641"/>
          </a:xfrm>
          <a:prstGeom prst="rect">
            <a:avLst/>
          </a:prstGeom>
          <a:noFill/>
        </p:spPr>
        <p:txBody>
          <a:bodyPr wrap="square" rtlCol="0">
            <a:spAutoFit/>
          </a:bodyPr>
          <a:lstStyle/>
          <a:p>
            <a:pPr algn="just"/>
            <a:r>
              <a:rPr lang="pt-BR" sz="1400" dirty="0"/>
              <a:t>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a:t>
            </a:r>
          </a:p>
        </p:txBody>
      </p:sp>
    </p:spTree>
    <p:extLst>
      <p:ext uri="{BB962C8B-B14F-4D97-AF65-F5344CB8AC3E}">
        <p14:creationId xmlns:p14="http://schemas.microsoft.com/office/powerpoint/2010/main" val="1566482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C315FB-726B-4CA7-B51B-19FB227C1737}"/>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CC0AF383-8578-445B-9ED7-155FD3D932B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6858000" cy="9259172"/>
          </a:xfrm>
        </p:spPr>
      </p:pic>
      <p:sp>
        <p:nvSpPr>
          <p:cNvPr id="6" name="CaixaDeTexto 5">
            <a:extLst>
              <a:ext uri="{FF2B5EF4-FFF2-40B4-BE49-F238E27FC236}">
                <a16:creationId xmlns:a16="http://schemas.microsoft.com/office/drawing/2014/main" id="{9B78135A-2460-4601-89E1-F1047D15B76D}"/>
              </a:ext>
            </a:extLst>
          </p:cNvPr>
          <p:cNvSpPr txBox="1"/>
          <p:nvPr/>
        </p:nvSpPr>
        <p:spPr>
          <a:xfrm>
            <a:off x="111512" y="120553"/>
            <a:ext cx="5408341" cy="9140964"/>
          </a:xfrm>
          <a:prstGeom prst="rect">
            <a:avLst/>
          </a:prstGeom>
          <a:noFill/>
        </p:spPr>
        <p:txBody>
          <a:bodyPr wrap="square" rtlCol="0">
            <a:spAutoFit/>
          </a:bodyPr>
          <a:lstStyle/>
          <a:p>
            <a:pPr algn="just"/>
            <a:r>
              <a:rPr lang="pt-BR" sz="1400" dirty="0"/>
              <a:t>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a:t>
            </a:r>
          </a:p>
        </p:txBody>
      </p:sp>
    </p:spTree>
    <p:extLst>
      <p:ext uri="{BB962C8B-B14F-4D97-AF65-F5344CB8AC3E}">
        <p14:creationId xmlns:p14="http://schemas.microsoft.com/office/powerpoint/2010/main" val="25827353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C315FB-726B-4CA7-B51B-19FB227C1737}"/>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CC0AF383-8578-445B-9ED7-155FD3D932B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6858000" cy="9259172"/>
          </a:xfrm>
        </p:spPr>
      </p:pic>
      <p:sp>
        <p:nvSpPr>
          <p:cNvPr id="6" name="CaixaDeTexto 5">
            <a:extLst>
              <a:ext uri="{FF2B5EF4-FFF2-40B4-BE49-F238E27FC236}">
                <a16:creationId xmlns:a16="http://schemas.microsoft.com/office/drawing/2014/main" id="{9B78135A-2460-4601-89E1-F1047D15B76D}"/>
              </a:ext>
            </a:extLst>
          </p:cNvPr>
          <p:cNvSpPr txBox="1"/>
          <p:nvPr/>
        </p:nvSpPr>
        <p:spPr>
          <a:xfrm>
            <a:off x="111512" y="120553"/>
            <a:ext cx="5408341" cy="9140964"/>
          </a:xfrm>
          <a:prstGeom prst="rect">
            <a:avLst/>
          </a:prstGeom>
          <a:noFill/>
        </p:spPr>
        <p:txBody>
          <a:bodyPr wrap="square" rtlCol="0">
            <a:spAutoFit/>
          </a:bodyPr>
          <a:lstStyle/>
          <a:p>
            <a:pPr algn="just"/>
            <a:r>
              <a:rPr lang="pt-BR" sz="1400" dirty="0"/>
              <a:t>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a:t>
            </a:r>
          </a:p>
        </p:txBody>
      </p:sp>
    </p:spTree>
    <p:extLst>
      <p:ext uri="{BB962C8B-B14F-4D97-AF65-F5344CB8AC3E}">
        <p14:creationId xmlns:p14="http://schemas.microsoft.com/office/powerpoint/2010/main" val="4216474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C315FB-726B-4CA7-B51B-19FB227C1737}"/>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CC0AF383-8578-445B-9ED7-155FD3D932B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6858000" cy="9259172"/>
          </a:xfrm>
        </p:spPr>
      </p:pic>
      <p:sp>
        <p:nvSpPr>
          <p:cNvPr id="6" name="CaixaDeTexto 5">
            <a:extLst>
              <a:ext uri="{FF2B5EF4-FFF2-40B4-BE49-F238E27FC236}">
                <a16:creationId xmlns:a16="http://schemas.microsoft.com/office/drawing/2014/main" id="{9B78135A-2460-4601-89E1-F1047D15B76D}"/>
              </a:ext>
            </a:extLst>
          </p:cNvPr>
          <p:cNvSpPr txBox="1"/>
          <p:nvPr/>
        </p:nvSpPr>
        <p:spPr>
          <a:xfrm>
            <a:off x="111512" y="120553"/>
            <a:ext cx="5408341" cy="9140964"/>
          </a:xfrm>
          <a:prstGeom prst="rect">
            <a:avLst/>
          </a:prstGeom>
          <a:noFill/>
        </p:spPr>
        <p:txBody>
          <a:bodyPr wrap="square" rtlCol="0">
            <a:spAutoFit/>
          </a:bodyPr>
          <a:lstStyle/>
          <a:p>
            <a:pPr algn="just"/>
            <a:r>
              <a:rPr lang="pt-BR" sz="1400" dirty="0"/>
              <a:t>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a:t>
            </a:r>
          </a:p>
        </p:txBody>
      </p:sp>
    </p:spTree>
    <p:extLst>
      <p:ext uri="{BB962C8B-B14F-4D97-AF65-F5344CB8AC3E}">
        <p14:creationId xmlns:p14="http://schemas.microsoft.com/office/powerpoint/2010/main" val="15293972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E7FF0D-96FB-4285-BC82-1A68A77AB408}"/>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ACFB636F-5B53-4F9B-91EC-236F0BDAECA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6858001" cy="9123672"/>
          </a:xfrm>
        </p:spPr>
      </p:pic>
      <p:sp>
        <p:nvSpPr>
          <p:cNvPr id="6" name="CaixaDeTexto 5">
            <a:extLst>
              <a:ext uri="{FF2B5EF4-FFF2-40B4-BE49-F238E27FC236}">
                <a16:creationId xmlns:a16="http://schemas.microsoft.com/office/drawing/2014/main" id="{D62EFA75-C8A4-4B2A-B586-C67930BA751A}"/>
              </a:ext>
            </a:extLst>
          </p:cNvPr>
          <p:cNvSpPr txBox="1"/>
          <p:nvPr/>
        </p:nvSpPr>
        <p:spPr>
          <a:xfrm>
            <a:off x="111512" y="2741090"/>
            <a:ext cx="5408341" cy="6555641"/>
          </a:xfrm>
          <a:prstGeom prst="rect">
            <a:avLst/>
          </a:prstGeom>
          <a:noFill/>
        </p:spPr>
        <p:txBody>
          <a:bodyPr wrap="square" rtlCol="0">
            <a:spAutoFit/>
          </a:bodyPr>
          <a:lstStyle/>
          <a:p>
            <a:pPr algn="just"/>
            <a:r>
              <a:rPr lang="pt-BR" sz="1400" dirty="0"/>
              <a:t>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a:t>
            </a:r>
          </a:p>
        </p:txBody>
      </p:sp>
    </p:spTree>
    <p:extLst>
      <p:ext uri="{BB962C8B-B14F-4D97-AF65-F5344CB8AC3E}">
        <p14:creationId xmlns:p14="http://schemas.microsoft.com/office/powerpoint/2010/main" val="7818226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C315FB-726B-4CA7-B51B-19FB227C1737}"/>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CC0AF383-8578-445B-9ED7-155FD3D932B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6858000" cy="9259172"/>
          </a:xfrm>
        </p:spPr>
      </p:pic>
      <p:sp>
        <p:nvSpPr>
          <p:cNvPr id="6" name="CaixaDeTexto 5">
            <a:extLst>
              <a:ext uri="{FF2B5EF4-FFF2-40B4-BE49-F238E27FC236}">
                <a16:creationId xmlns:a16="http://schemas.microsoft.com/office/drawing/2014/main" id="{9B78135A-2460-4601-89E1-F1047D15B76D}"/>
              </a:ext>
            </a:extLst>
          </p:cNvPr>
          <p:cNvSpPr txBox="1"/>
          <p:nvPr/>
        </p:nvSpPr>
        <p:spPr>
          <a:xfrm>
            <a:off x="111512" y="120553"/>
            <a:ext cx="5408341" cy="9140964"/>
          </a:xfrm>
          <a:prstGeom prst="rect">
            <a:avLst/>
          </a:prstGeom>
          <a:noFill/>
        </p:spPr>
        <p:txBody>
          <a:bodyPr wrap="square" rtlCol="0">
            <a:spAutoFit/>
          </a:bodyPr>
          <a:lstStyle/>
          <a:p>
            <a:pPr algn="just"/>
            <a:r>
              <a:rPr lang="pt-BR" sz="1400" dirty="0"/>
              <a:t>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a:t>
            </a:r>
          </a:p>
        </p:txBody>
      </p:sp>
    </p:spTree>
    <p:extLst>
      <p:ext uri="{BB962C8B-B14F-4D97-AF65-F5344CB8AC3E}">
        <p14:creationId xmlns:p14="http://schemas.microsoft.com/office/powerpoint/2010/main" val="1278390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F3FAC4-6938-46F0-8574-DED1211CC78F}"/>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AA736422-F144-4818-A2D0-F07A99254E1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6858001" cy="9144000"/>
          </a:xfrm>
        </p:spPr>
      </p:pic>
      <p:sp>
        <p:nvSpPr>
          <p:cNvPr id="6" name="CaixaDeTexto 5">
            <a:extLst>
              <a:ext uri="{FF2B5EF4-FFF2-40B4-BE49-F238E27FC236}">
                <a16:creationId xmlns:a16="http://schemas.microsoft.com/office/drawing/2014/main" id="{8FAEC049-96B9-42A1-ADCC-ED101DCAE5F8}"/>
              </a:ext>
            </a:extLst>
          </p:cNvPr>
          <p:cNvSpPr txBox="1"/>
          <p:nvPr/>
        </p:nvSpPr>
        <p:spPr>
          <a:xfrm>
            <a:off x="133814" y="4937880"/>
            <a:ext cx="5408341" cy="4185761"/>
          </a:xfrm>
          <a:prstGeom prst="rect">
            <a:avLst/>
          </a:prstGeom>
          <a:noFill/>
        </p:spPr>
        <p:txBody>
          <a:bodyPr wrap="square" rtlCol="0">
            <a:spAutoFit/>
          </a:bodyPr>
          <a:lstStyle/>
          <a:p>
            <a:pPr algn="just"/>
            <a:r>
              <a:rPr lang="pt-BR" sz="1400" dirty="0"/>
              <a:t>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ESCREVA RELATÓRIO AQUI ESCREVA SEU RELATÓRIO AQUI ESCREVA SEU RELATÓRIO AQUI ESCREVA SEU RELATÓRIO AQUI ESCREVA SEU RELATÓRIO AQUI ESCREVA SEU RELATÓRIO AQUI ESCREVA SEU RELATÓRIO AQUI ESCREVA SEU RELATÓRIO AQUI ESCREVA SEU ESCREVA</a:t>
            </a:r>
          </a:p>
        </p:txBody>
      </p:sp>
    </p:spTree>
    <p:extLst>
      <p:ext uri="{BB962C8B-B14F-4D97-AF65-F5344CB8AC3E}">
        <p14:creationId xmlns:p14="http://schemas.microsoft.com/office/powerpoint/2010/main" val="38331729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604D2A-B5C5-41A3-9FEC-F1CC6C7F00F9}"/>
              </a:ext>
            </a:extLst>
          </p:cNvPr>
          <p:cNvSpPr>
            <a:spLocks noGrp="1"/>
          </p:cNvSpPr>
          <p:nvPr>
            <p:ph type="title"/>
          </p:nvPr>
        </p:nvSpPr>
        <p:spPr/>
        <p:txBody>
          <a:bodyPr/>
          <a:lstStyle/>
          <a:p>
            <a:endParaRPr lang="pt-BR"/>
          </a:p>
        </p:txBody>
      </p:sp>
      <p:pic>
        <p:nvPicPr>
          <p:cNvPr id="9" name="Espaço Reservado para Conteúdo 8">
            <a:extLst>
              <a:ext uri="{FF2B5EF4-FFF2-40B4-BE49-F238E27FC236}">
                <a16:creationId xmlns:a16="http://schemas.microsoft.com/office/drawing/2014/main" id="{5E98E189-9B8C-43B2-ABE9-4DC492534AD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6858000" cy="9138727"/>
          </a:xfrm>
        </p:spPr>
      </p:pic>
      <p:sp>
        <p:nvSpPr>
          <p:cNvPr id="10" name="CaixaDeTexto 9">
            <a:extLst>
              <a:ext uri="{FF2B5EF4-FFF2-40B4-BE49-F238E27FC236}">
                <a16:creationId xmlns:a16="http://schemas.microsoft.com/office/drawing/2014/main" id="{64386836-7250-4D3A-A715-D911801A3AA7}"/>
              </a:ext>
            </a:extLst>
          </p:cNvPr>
          <p:cNvSpPr txBox="1"/>
          <p:nvPr/>
        </p:nvSpPr>
        <p:spPr>
          <a:xfrm>
            <a:off x="122663" y="5172056"/>
            <a:ext cx="5408341" cy="3754874"/>
          </a:xfrm>
          <a:prstGeom prst="rect">
            <a:avLst/>
          </a:prstGeom>
          <a:noFill/>
        </p:spPr>
        <p:txBody>
          <a:bodyPr wrap="square" rtlCol="0">
            <a:spAutoFit/>
          </a:bodyPr>
          <a:lstStyle/>
          <a:p>
            <a:pPr algn="just"/>
            <a:r>
              <a:rPr lang="pt-BR" sz="1400" dirty="0"/>
              <a:t>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ESCREVA RELATÓRIO AQUI ESCREVA SEU RELATÓRIO AQUI ESCREVA SEU RELATÓRIO AQUI ESCREVA SEU RELATÓRIO AQUI ESCREVA SEU</a:t>
            </a:r>
          </a:p>
        </p:txBody>
      </p:sp>
    </p:spTree>
    <p:extLst>
      <p:ext uri="{BB962C8B-B14F-4D97-AF65-F5344CB8AC3E}">
        <p14:creationId xmlns:p14="http://schemas.microsoft.com/office/powerpoint/2010/main" val="37608411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633DD0-517E-450B-A457-DA86029FDE97}"/>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1180B42B-C8ED-439F-93B6-DC750778B8C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6858001" cy="9153783"/>
          </a:xfrm>
        </p:spPr>
      </p:pic>
    </p:spTree>
    <p:extLst>
      <p:ext uri="{BB962C8B-B14F-4D97-AF65-F5344CB8AC3E}">
        <p14:creationId xmlns:p14="http://schemas.microsoft.com/office/powerpoint/2010/main" val="1927159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0B80CF-8C7B-4140-8B50-6DD8F3470133}"/>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A7CF6636-94C0-4707-AAFD-0CAB23F6E4B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6858001" cy="9144000"/>
          </a:xfrm>
        </p:spPr>
      </p:pic>
      <p:sp>
        <p:nvSpPr>
          <p:cNvPr id="6" name="CaixaDeTexto 5">
            <a:extLst>
              <a:ext uri="{FF2B5EF4-FFF2-40B4-BE49-F238E27FC236}">
                <a16:creationId xmlns:a16="http://schemas.microsoft.com/office/drawing/2014/main" id="{ED1630AB-54E5-45CF-B902-2A0E7411C325}"/>
              </a:ext>
            </a:extLst>
          </p:cNvPr>
          <p:cNvSpPr txBox="1"/>
          <p:nvPr/>
        </p:nvSpPr>
        <p:spPr>
          <a:xfrm>
            <a:off x="100361" y="5629256"/>
            <a:ext cx="5408341" cy="3323987"/>
          </a:xfrm>
          <a:prstGeom prst="rect">
            <a:avLst/>
          </a:prstGeom>
          <a:noFill/>
        </p:spPr>
        <p:txBody>
          <a:bodyPr wrap="square" rtlCol="0">
            <a:spAutoFit/>
          </a:bodyPr>
          <a:lstStyle/>
          <a:p>
            <a:pPr algn="just"/>
            <a:r>
              <a:rPr lang="pt-BR" sz="1400" dirty="0"/>
              <a:t>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ESCREVA</a:t>
            </a:r>
          </a:p>
        </p:txBody>
      </p:sp>
    </p:spTree>
    <p:extLst>
      <p:ext uri="{BB962C8B-B14F-4D97-AF65-F5344CB8AC3E}">
        <p14:creationId xmlns:p14="http://schemas.microsoft.com/office/powerpoint/2010/main" val="3132548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664891-BCF7-4A0F-A3DB-3BC2ABFDD527}"/>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190A8D71-3AD9-4B81-B85C-6146986050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6858001" cy="9144000"/>
          </a:xfrm>
        </p:spPr>
      </p:pic>
    </p:spTree>
    <p:extLst>
      <p:ext uri="{BB962C8B-B14F-4D97-AF65-F5344CB8AC3E}">
        <p14:creationId xmlns:p14="http://schemas.microsoft.com/office/powerpoint/2010/main" val="14024495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50C177-F104-4AEB-BC5C-5F2C6199B6B2}"/>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D2F6879C-3DBD-4510-902C-28140995EAB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6858001" cy="9144000"/>
          </a:xfrm>
        </p:spPr>
      </p:pic>
    </p:spTree>
    <p:extLst>
      <p:ext uri="{BB962C8B-B14F-4D97-AF65-F5344CB8AC3E}">
        <p14:creationId xmlns:p14="http://schemas.microsoft.com/office/powerpoint/2010/main" val="23253247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CDD4E9-5147-4056-A63A-DEBD36E52CCD}"/>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93ECEBE4-2BBF-4805-B619-378782A6F4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6858001" cy="9144000"/>
          </a:xfrm>
        </p:spPr>
      </p:pic>
      <p:sp>
        <p:nvSpPr>
          <p:cNvPr id="6" name="CaixaDeTexto 5">
            <a:extLst>
              <a:ext uri="{FF2B5EF4-FFF2-40B4-BE49-F238E27FC236}">
                <a16:creationId xmlns:a16="http://schemas.microsoft.com/office/drawing/2014/main" id="{EE3D1C19-9A90-42A7-A9D6-BDE27A7F7A77}"/>
              </a:ext>
            </a:extLst>
          </p:cNvPr>
          <p:cNvSpPr txBox="1"/>
          <p:nvPr/>
        </p:nvSpPr>
        <p:spPr>
          <a:xfrm>
            <a:off x="2754352" y="1806497"/>
            <a:ext cx="2264915" cy="369332"/>
          </a:xfrm>
          <a:prstGeom prst="rect">
            <a:avLst/>
          </a:prstGeom>
          <a:noFill/>
        </p:spPr>
        <p:txBody>
          <a:bodyPr wrap="none" rtlCol="0">
            <a:spAutoFit/>
          </a:bodyPr>
          <a:lstStyle/>
          <a:p>
            <a:r>
              <a:rPr lang="pt-BR" dirty="0"/>
              <a:t>Escreva seu tema aqui</a:t>
            </a:r>
          </a:p>
        </p:txBody>
      </p:sp>
      <p:sp>
        <p:nvSpPr>
          <p:cNvPr id="7" name="CaixaDeTexto 6">
            <a:extLst>
              <a:ext uri="{FF2B5EF4-FFF2-40B4-BE49-F238E27FC236}">
                <a16:creationId xmlns:a16="http://schemas.microsoft.com/office/drawing/2014/main" id="{7E081357-3C6C-42C2-993B-3C80C83231F1}"/>
              </a:ext>
            </a:extLst>
          </p:cNvPr>
          <p:cNvSpPr txBox="1"/>
          <p:nvPr/>
        </p:nvSpPr>
        <p:spPr>
          <a:xfrm>
            <a:off x="50181" y="2350798"/>
            <a:ext cx="5408341" cy="6555641"/>
          </a:xfrm>
          <a:prstGeom prst="rect">
            <a:avLst/>
          </a:prstGeom>
          <a:noFill/>
        </p:spPr>
        <p:txBody>
          <a:bodyPr wrap="square" rtlCol="0">
            <a:spAutoFit/>
          </a:bodyPr>
          <a:lstStyle/>
          <a:p>
            <a:pPr algn="just"/>
            <a:r>
              <a:rPr lang="pt-BR" sz="1400" dirty="0"/>
              <a:t>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ESCREVA RELATÓRIO AQUI ESCREVA SEU RELATÓRIO AQUI ESCREVA SEU RELATÓRIO AQUI ESCREVA SEU RELATÓRIO AQUI ESCREVA SEU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a:t>
            </a:r>
          </a:p>
        </p:txBody>
      </p:sp>
    </p:spTree>
    <p:extLst>
      <p:ext uri="{BB962C8B-B14F-4D97-AF65-F5344CB8AC3E}">
        <p14:creationId xmlns:p14="http://schemas.microsoft.com/office/powerpoint/2010/main" val="23287774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206443-5563-4B95-BB04-9B64FAF0C125}"/>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AB1B3FC8-9C31-410B-AA56-3C49DB2890E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6858001" cy="9144000"/>
          </a:xfrm>
        </p:spPr>
      </p:pic>
      <p:sp>
        <p:nvSpPr>
          <p:cNvPr id="7" name="CaixaDeTexto 6">
            <a:extLst>
              <a:ext uri="{FF2B5EF4-FFF2-40B4-BE49-F238E27FC236}">
                <a16:creationId xmlns:a16="http://schemas.microsoft.com/office/drawing/2014/main" id="{0CD6788A-FAD4-4DB1-96B9-27510D3EDC3B}"/>
              </a:ext>
            </a:extLst>
          </p:cNvPr>
          <p:cNvSpPr txBox="1"/>
          <p:nvPr/>
        </p:nvSpPr>
        <p:spPr>
          <a:xfrm>
            <a:off x="0" y="3728909"/>
            <a:ext cx="5408341" cy="5262979"/>
          </a:xfrm>
          <a:prstGeom prst="rect">
            <a:avLst/>
          </a:prstGeom>
          <a:noFill/>
        </p:spPr>
        <p:txBody>
          <a:bodyPr wrap="square" rtlCol="0">
            <a:spAutoFit/>
          </a:bodyPr>
          <a:lstStyle/>
          <a:p>
            <a:pPr algn="just"/>
            <a:r>
              <a:rPr lang="pt-BR" sz="1400" dirty="0"/>
              <a:t>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ESCREVA RELATÓRIO AQUI ESCREVA SEU RELATÓRIO AQUI ESCREVA SEU RELATÓRIO AQUI ESCREVA SEU RELATÓRIO AQUI ESCREVA SEU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ESCREVA RELATÓRIO AQUI ESCREVA SEU RELATÓRIO AQUI ESCREVA SEU RELATÓRIO AQUI ESCREVA SEU RELATÓRIO AQUI ESCREVA SEU ESCREVA</a:t>
            </a:r>
          </a:p>
        </p:txBody>
      </p:sp>
    </p:spTree>
    <p:extLst>
      <p:ext uri="{BB962C8B-B14F-4D97-AF65-F5344CB8AC3E}">
        <p14:creationId xmlns:p14="http://schemas.microsoft.com/office/powerpoint/2010/main" val="18521719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CDD4E9-5147-4056-A63A-DEBD36E52CCD}"/>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93ECEBE4-2BBF-4805-B619-378782A6F4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6858001" cy="9144000"/>
          </a:xfrm>
        </p:spPr>
      </p:pic>
      <p:sp>
        <p:nvSpPr>
          <p:cNvPr id="6" name="CaixaDeTexto 5">
            <a:extLst>
              <a:ext uri="{FF2B5EF4-FFF2-40B4-BE49-F238E27FC236}">
                <a16:creationId xmlns:a16="http://schemas.microsoft.com/office/drawing/2014/main" id="{EE3D1C19-9A90-42A7-A9D6-BDE27A7F7A77}"/>
              </a:ext>
            </a:extLst>
          </p:cNvPr>
          <p:cNvSpPr txBox="1"/>
          <p:nvPr/>
        </p:nvSpPr>
        <p:spPr>
          <a:xfrm>
            <a:off x="2754352" y="1806497"/>
            <a:ext cx="2264915" cy="369332"/>
          </a:xfrm>
          <a:prstGeom prst="rect">
            <a:avLst/>
          </a:prstGeom>
          <a:noFill/>
        </p:spPr>
        <p:txBody>
          <a:bodyPr wrap="none" rtlCol="0">
            <a:spAutoFit/>
          </a:bodyPr>
          <a:lstStyle/>
          <a:p>
            <a:r>
              <a:rPr lang="pt-BR" dirty="0"/>
              <a:t>Escreva seu tema aqui</a:t>
            </a:r>
          </a:p>
        </p:txBody>
      </p:sp>
      <p:sp>
        <p:nvSpPr>
          <p:cNvPr id="7" name="CaixaDeTexto 6">
            <a:extLst>
              <a:ext uri="{FF2B5EF4-FFF2-40B4-BE49-F238E27FC236}">
                <a16:creationId xmlns:a16="http://schemas.microsoft.com/office/drawing/2014/main" id="{7E081357-3C6C-42C2-993B-3C80C83231F1}"/>
              </a:ext>
            </a:extLst>
          </p:cNvPr>
          <p:cNvSpPr txBox="1"/>
          <p:nvPr/>
        </p:nvSpPr>
        <p:spPr>
          <a:xfrm>
            <a:off x="50181" y="2350798"/>
            <a:ext cx="5408341" cy="6555641"/>
          </a:xfrm>
          <a:prstGeom prst="rect">
            <a:avLst/>
          </a:prstGeom>
          <a:noFill/>
        </p:spPr>
        <p:txBody>
          <a:bodyPr wrap="square" rtlCol="0">
            <a:spAutoFit/>
          </a:bodyPr>
          <a:lstStyle/>
          <a:p>
            <a:pPr algn="just"/>
            <a:r>
              <a:rPr lang="pt-BR" sz="1400" dirty="0"/>
              <a:t>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ESCREVA RELATÓRIO AQUI ESCREVA SEU RELATÓRIO AQUI ESCREVA SEU RELATÓRIO AQUI ESCREVA SEU RELATÓRIO AQUI ESCREVA SEU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a:t>
            </a:r>
          </a:p>
        </p:txBody>
      </p:sp>
    </p:spTree>
    <p:extLst>
      <p:ext uri="{BB962C8B-B14F-4D97-AF65-F5344CB8AC3E}">
        <p14:creationId xmlns:p14="http://schemas.microsoft.com/office/powerpoint/2010/main" val="2892095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206443-5563-4B95-BB04-9B64FAF0C125}"/>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AB1B3FC8-9C31-410B-AA56-3C49DB2890E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6858001" cy="9144000"/>
          </a:xfrm>
        </p:spPr>
      </p:pic>
      <p:sp>
        <p:nvSpPr>
          <p:cNvPr id="7" name="CaixaDeTexto 6">
            <a:extLst>
              <a:ext uri="{FF2B5EF4-FFF2-40B4-BE49-F238E27FC236}">
                <a16:creationId xmlns:a16="http://schemas.microsoft.com/office/drawing/2014/main" id="{0CD6788A-FAD4-4DB1-96B9-27510D3EDC3B}"/>
              </a:ext>
            </a:extLst>
          </p:cNvPr>
          <p:cNvSpPr txBox="1"/>
          <p:nvPr/>
        </p:nvSpPr>
        <p:spPr>
          <a:xfrm>
            <a:off x="0" y="3728909"/>
            <a:ext cx="5408341" cy="5262979"/>
          </a:xfrm>
          <a:prstGeom prst="rect">
            <a:avLst/>
          </a:prstGeom>
          <a:noFill/>
        </p:spPr>
        <p:txBody>
          <a:bodyPr wrap="square" rtlCol="0">
            <a:spAutoFit/>
          </a:bodyPr>
          <a:lstStyle/>
          <a:p>
            <a:pPr algn="just"/>
            <a:r>
              <a:rPr lang="pt-BR" sz="1400" dirty="0"/>
              <a:t>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ESCREVA RELATÓRIO AQUI ESCREVA SEU RELATÓRIO AQUI ESCREVA SEU RELATÓRIO AQUI ESCREVA SEU RELATÓRIO AQUI ESCREVA SEU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ESCREVA RELATÓRIO AQUI ESCREVA SEU RELATÓRIO AQUI ESCREVA SEU RELATÓRIO AQUI ESCREVA SEU RELATÓRIO AQUI ESCREVA SEU ESCREVA</a:t>
            </a:r>
          </a:p>
        </p:txBody>
      </p:sp>
    </p:spTree>
    <p:extLst>
      <p:ext uri="{BB962C8B-B14F-4D97-AF65-F5344CB8AC3E}">
        <p14:creationId xmlns:p14="http://schemas.microsoft.com/office/powerpoint/2010/main" val="2172490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CDD4E9-5147-4056-A63A-DEBD36E52CCD}"/>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93ECEBE4-2BBF-4805-B619-378782A6F4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6858001" cy="9144000"/>
          </a:xfrm>
        </p:spPr>
      </p:pic>
      <p:sp>
        <p:nvSpPr>
          <p:cNvPr id="6" name="CaixaDeTexto 5">
            <a:extLst>
              <a:ext uri="{FF2B5EF4-FFF2-40B4-BE49-F238E27FC236}">
                <a16:creationId xmlns:a16="http://schemas.microsoft.com/office/drawing/2014/main" id="{EE3D1C19-9A90-42A7-A9D6-BDE27A7F7A77}"/>
              </a:ext>
            </a:extLst>
          </p:cNvPr>
          <p:cNvSpPr txBox="1"/>
          <p:nvPr/>
        </p:nvSpPr>
        <p:spPr>
          <a:xfrm>
            <a:off x="2754352" y="1806497"/>
            <a:ext cx="2264915" cy="369332"/>
          </a:xfrm>
          <a:prstGeom prst="rect">
            <a:avLst/>
          </a:prstGeom>
          <a:noFill/>
        </p:spPr>
        <p:txBody>
          <a:bodyPr wrap="none" rtlCol="0">
            <a:spAutoFit/>
          </a:bodyPr>
          <a:lstStyle/>
          <a:p>
            <a:r>
              <a:rPr lang="pt-BR" dirty="0"/>
              <a:t>Escreva seu tema aqui</a:t>
            </a:r>
          </a:p>
        </p:txBody>
      </p:sp>
      <p:sp>
        <p:nvSpPr>
          <p:cNvPr id="7" name="CaixaDeTexto 6">
            <a:extLst>
              <a:ext uri="{FF2B5EF4-FFF2-40B4-BE49-F238E27FC236}">
                <a16:creationId xmlns:a16="http://schemas.microsoft.com/office/drawing/2014/main" id="{7E081357-3C6C-42C2-993B-3C80C83231F1}"/>
              </a:ext>
            </a:extLst>
          </p:cNvPr>
          <p:cNvSpPr txBox="1"/>
          <p:nvPr/>
        </p:nvSpPr>
        <p:spPr>
          <a:xfrm>
            <a:off x="50181" y="2350798"/>
            <a:ext cx="5408341" cy="6555641"/>
          </a:xfrm>
          <a:prstGeom prst="rect">
            <a:avLst/>
          </a:prstGeom>
          <a:noFill/>
        </p:spPr>
        <p:txBody>
          <a:bodyPr wrap="square" rtlCol="0">
            <a:spAutoFit/>
          </a:bodyPr>
          <a:lstStyle/>
          <a:p>
            <a:pPr algn="just"/>
            <a:r>
              <a:rPr lang="pt-BR" sz="1400" dirty="0"/>
              <a:t>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ESCREVA RELATÓRIO AQUI ESCREVA SEU RELATÓRIO AQUI ESCREVA SEU RELATÓRIO AQUI ESCREVA SEU RELATÓRIO AQUI ESCREVA SEU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a:t>
            </a:r>
          </a:p>
        </p:txBody>
      </p:sp>
    </p:spTree>
    <p:extLst>
      <p:ext uri="{BB962C8B-B14F-4D97-AF65-F5344CB8AC3E}">
        <p14:creationId xmlns:p14="http://schemas.microsoft.com/office/powerpoint/2010/main" val="16919606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206443-5563-4B95-BB04-9B64FAF0C125}"/>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AB1B3FC8-9C31-410B-AA56-3C49DB2890E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6858001" cy="9144000"/>
          </a:xfrm>
        </p:spPr>
      </p:pic>
      <p:sp>
        <p:nvSpPr>
          <p:cNvPr id="7" name="CaixaDeTexto 6">
            <a:extLst>
              <a:ext uri="{FF2B5EF4-FFF2-40B4-BE49-F238E27FC236}">
                <a16:creationId xmlns:a16="http://schemas.microsoft.com/office/drawing/2014/main" id="{0CD6788A-FAD4-4DB1-96B9-27510D3EDC3B}"/>
              </a:ext>
            </a:extLst>
          </p:cNvPr>
          <p:cNvSpPr txBox="1"/>
          <p:nvPr/>
        </p:nvSpPr>
        <p:spPr>
          <a:xfrm>
            <a:off x="0" y="3728909"/>
            <a:ext cx="5408341" cy="5262979"/>
          </a:xfrm>
          <a:prstGeom prst="rect">
            <a:avLst/>
          </a:prstGeom>
          <a:noFill/>
        </p:spPr>
        <p:txBody>
          <a:bodyPr wrap="square" rtlCol="0">
            <a:spAutoFit/>
          </a:bodyPr>
          <a:lstStyle/>
          <a:p>
            <a:pPr algn="just"/>
            <a:r>
              <a:rPr lang="pt-BR" sz="1400" dirty="0"/>
              <a:t>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ESCREVA RELATÓRIO AQUI ESCREVA SEU RELATÓRIO AQUI ESCREVA SEU RELATÓRIO AQUI ESCREVA SEU RELATÓRIO AQUI ESCREVA SEU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ESCREVA RELATÓRIO AQUI ESCREVA SEU RELATÓRIO AQUI ESCREVA SEU RELATÓRIO AQUI ESCREVA SEU RELATÓRIO AQUI ESCREVA SEU ESCREVA</a:t>
            </a:r>
          </a:p>
        </p:txBody>
      </p:sp>
    </p:spTree>
    <p:extLst>
      <p:ext uri="{BB962C8B-B14F-4D97-AF65-F5344CB8AC3E}">
        <p14:creationId xmlns:p14="http://schemas.microsoft.com/office/powerpoint/2010/main" val="12229417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C4F46E-AFCE-4BEC-8411-A7E7EC0E3F15}"/>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BE972541-B281-4BA3-98F7-0886E0CB59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6858001" cy="9144000"/>
          </a:xfrm>
        </p:spPr>
      </p:pic>
      <p:sp>
        <p:nvSpPr>
          <p:cNvPr id="6" name="CaixaDeTexto 5">
            <a:extLst>
              <a:ext uri="{FF2B5EF4-FFF2-40B4-BE49-F238E27FC236}">
                <a16:creationId xmlns:a16="http://schemas.microsoft.com/office/drawing/2014/main" id="{066822B7-F0AE-46C1-80F6-3028FEE901EF}"/>
              </a:ext>
            </a:extLst>
          </p:cNvPr>
          <p:cNvSpPr txBox="1"/>
          <p:nvPr/>
        </p:nvSpPr>
        <p:spPr>
          <a:xfrm>
            <a:off x="2129884" y="1806497"/>
            <a:ext cx="1958678" cy="369332"/>
          </a:xfrm>
          <a:prstGeom prst="rect">
            <a:avLst/>
          </a:prstGeom>
          <a:noFill/>
        </p:spPr>
        <p:txBody>
          <a:bodyPr wrap="none" rtlCol="0">
            <a:spAutoFit/>
          </a:bodyPr>
          <a:lstStyle/>
          <a:p>
            <a:r>
              <a:rPr lang="pt-BR" dirty="0"/>
              <a:t>Nome da atividade</a:t>
            </a:r>
          </a:p>
        </p:txBody>
      </p:sp>
      <p:sp>
        <p:nvSpPr>
          <p:cNvPr id="7" name="CaixaDeTexto 6">
            <a:extLst>
              <a:ext uri="{FF2B5EF4-FFF2-40B4-BE49-F238E27FC236}">
                <a16:creationId xmlns:a16="http://schemas.microsoft.com/office/drawing/2014/main" id="{959E3289-EAA0-4F67-85D7-97649FBE77CD}"/>
              </a:ext>
            </a:extLst>
          </p:cNvPr>
          <p:cNvSpPr txBox="1"/>
          <p:nvPr/>
        </p:nvSpPr>
        <p:spPr>
          <a:xfrm>
            <a:off x="0" y="2368460"/>
            <a:ext cx="5408341" cy="6555641"/>
          </a:xfrm>
          <a:prstGeom prst="rect">
            <a:avLst/>
          </a:prstGeom>
          <a:noFill/>
        </p:spPr>
        <p:txBody>
          <a:bodyPr wrap="square" rtlCol="0">
            <a:spAutoFit/>
          </a:bodyPr>
          <a:lstStyle/>
          <a:p>
            <a:pPr algn="just"/>
            <a:r>
              <a:rPr lang="pt-BR" sz="1400" dirty="0"/>
              <a:t>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ESCREVA RELATÓRIO AQUI ESCREVA SEU RELATÓRIO AQUI ESCREVA SEU RELATÓRIO AQUI ESCREVA SEU RELATÓRIO AQUI ESCREVA SEU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ESCREVA RELATÓRIO AQUI ESCREVA SEU RELATÓRIO AQUI ESCREVA SEU RELATÓRIO AQUI ESCREVA SEU RELATÓRIO AQUI ESCREVA SEU ESCREVA RELATÓRIO AQUI ESCREVA SEU RELATÓRIO AQUI ESCREVA SEU RELATÓRIO AQUI ESCREVA SEU RELATÓRIO AQUI ESCREVA SEU RELATÓRIO AQUI ESCREVA SEU RELATÓRIO AQUI ESCREVA SEU RELATÓRIO AQUI ESCREVA SEU RELATÓRIO AQUI ESCREVA SEU ESCREVA RELATÓRIO AQUI ESCREVA SEU RELATÓRIO AQUI ESCREVA SEU RELATÓRIO AQUI ESCREVA SEU RELATÓRIO AQUI ESCREVA SEU ESCREVA</a:t>
            </a:r>
          </a:p>
        </p:txBody>
      </p:sp>
    </p:spTree>
    <p:extLst>
      <p:ext uri="{BB962C8B-B14F-4D97-AF65-F5344CB8AC3E}">
        <p14:creationId xmlns:p14="http://schemas.microsoft.com/office/powerpoint/2010/main" val="9674334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0FE842-B46F-411F-ABCF-A0DA08690930}"/>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46A0615B-84CE-4B84-BAFE-8C11038CC6F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6858000" cy="9138727"/>
          </a:xfrm>
        </p:spPr>
      </p:pic>
      <p:sp>
        <p:nvSpPr>
          <p:cNvPr id="6" name="CaixaDeTexto 5">
            <a:extLst>
              <a:ext uri="{FF2B5EF4-FFF2-40B4-BE49-F238E27FC236}">
                <a16:creationId xmlns:a16="http://schemas.microsoft.com/office/drawing/2014/main" id="{F4F27006-95D3-4C22-87FD-967DE56E0775}"/>
              </a:ext>
            </a:extLst>
          </p:cNvPr>
          <p:cNvSpPr txBox="1"/>
          <p:nvPr/>
        </p:nvSpPr>
        <p:spPr>
          <a:xfrm>
            <a:off x="100361" y="3673153"/>
            <a:ext cx="5408341" cy="5262979"/>
          </a:xfrm>
          <a:prstGeom prst="rect">
            <a:avLst/>
          </a:prstGeom>
          <a:noFill/>
        </p:spPr>
        <p:txBody>
          <a:bodyPr wrap="square" rtlCol="0">
            <a:spAutoFit/>
          </a:bodyPr>
          <a:lstStyle/>
          <a:p>
            <a:pPr algn="just"/>
            <a:r>
              <a:rPr lang="pt-BR" sz="1400" dirty="0"/>
              <a:t>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ESCREVA RELATÓRIO AQUI ESCREVA SEU RELATÓRIO AQUI ESCREVA SEU RELATÓRIO AQUI ESCREVA SEU RELATÓRIO AQUI ESCREVA SEU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ESCREVA RELATÓRIO AQUI ESCREVA SEU RELATÓRIO AQUI ESCREVA SEU RELATÓRIO AQUI ESCREVA SEU RELATÓRIO AQUI ESCREVA SEU ESCREVA</a:t>
            </a:r>
          </a:p>
        </p:txBody>
      </p:sp>
    </p:spTree>
    <p:extLst>
      <p:ext uri="{BB962C8B-B14F-4D97-AF65-F5344CB8AC3E}">
        <p14:creationId xmlns:p14="http://schemas.microsoft.com/office/powerpoint/2010/main" val="24003530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C4F46E-AFCE-4BEC-8411-A7E7EC0E3F15}"/>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BE972541-B281-4BA3-98F7-0886E0CB59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6858001" cy="9144000"/>
          </a:xfrm>
        </p:spPr>
      </p:pic>
      <p:sp>
        <p:nvSpPr>
          <p:cNvPr id="6" name="CaixaDeTexto 5">
            <a:extLst>
              <a:ext uri="{FF2B5EF4-FFF2-40B4-BE49-F238E27FC236}">
                <a16:creationId xmlns:a16="http://schemas.microsoft.com/office/drawing/2014/main" id="{066822B7-F0AE-46C1-80F6-3028FEE901EF}"/>
              </a:ext>
            </a:extLst>
          </p:cNvPr>
          <p:cNvSpPr txBox="1"/>
          <p:nvPr/>
        </p:nvSpPr>
        <p:spPr>
          <a:xfrm>
            <a:off x="2129884" y="1806497"/>
            <a:ext cx="1958678" cy="369332"/>
          </a:xfrm>
          <a:prstGeom prst="rect">
            <a:avLst/>
          </a:prstGeom>
          <a:noFill/>
        </p:spPr>
        <p:txBody>
          <a:bodyPr wrap="none" rtlCol="0">
            <a:spAutoFit/>
          </a:bodyPr>
          <a:lstStyle/>
          <a:p>
            <a:r>
              <a:rPr lang="pt-BR" dirty="0"/>
              <a:t>Nome da atividade</a:t>
            </a:r>
          </a:p>
        </p:txBody>
      </p:sp>
      <p:sp>
        <p:nvSpPr>
          <p:cNvPr id="7" name="CaixaDeTexto 6">
            <a:extLst>
              <a:ext uri="{FF2B5EF4-FFF2-40B4-BE49-F238E27FC236}">
                <a16:creationId xmlns:a16="http://schemas.microsoft.com/office/drawing/2014/main" id="{959E3289-EAA0-4F67-85D7-97649FBE77CD}"/>
              </a:ext>
            </a:extLst>
          </p:cNvPr>
          <p:cNvSpPr txBox="1"/>
          <p:nvPr/>
        </p:nvSpPr>
        <p:spPr>
          <a:xfrm>
            <a:off x="0" y="2368460"/>
            <a:ext cx="5408341" cy="6555641"/>
          </a:xfrm>
          <a:prstGeom prst="rect">
            <a:avLst/>
          </a:prstGeom>
          <a:noFill/>
        </p:spPr>
        <p:txBody>
          <a:bodyPr wrap="square" rtlCol="0">
            <a:spAutoFit/>
          </a:bodyPr>
          <a:lstStyle/>
          <a:p>
            <a:pPr algn="just"/>
            <a:r>
              <a:rPr lang="pt-BR" sz="1400" dirty="0"/>
              <a:t>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ESCREVA RELATÓRIO AQUI ESCREVA SEU RELATÓRIO AQUI ESCREVA SEU RELATÓRIO AQUI ESCREVA SEU RELATÓRIO AQUI ESCREVA SEU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ESCREVA RELATÓRIO AQUI ESCREVA SEU RELATÓRIO AQUI ESCREVA SEU RELATÓRIO AQUI ESCREVA SEU RELATÓRIO AQUI ESCREVA SEU ESCREVA RELATÓRIO AQUI ESCREVA SEU RELATÓRIO AQUI ESCREVA SEU RELATÓRIO AQUI ESCREVA SEU RELATÓRIO AQUI ESCREVA SEU RELATÓRIO AQUI ESCREVA SEU RELATÓRIO AQUI ESCREVA SEU RELATÓRIO AQUI ESCREVA SEU RELATÓRIO AQUI ESCREVA SEU ESCREVA RELATÓRIO AQUI ESCREVA SEU RELATÓRIO AQUI ESCREVA SEU RELATÓRIO AQUI ESCREVA SEU RELATÓRIO AQUI ESCREVA SEU ESCREVA</a:t>
            </a:r>
          </a:p>
        </p:txBody>
      </p:sp>
    </p:spTree>
    <p:extLst>
      <p:ext uri="{BB962C8B-B14F-4D97-AF65-F5344CB8AC3E}">
        <p14:creationId xmlns:p14="http://schemas.microsoft.com/office/powerpoint/2010/main" val="4008353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48790E-E428-40F4-A9EE-554D391715F4}"/>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5259666C-A202-476A-92C5-0F9ADE6DC1D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6858000" cy="9259172"/>
          </a:xfrm>
        </p:spPr>
      </p:pic>
    </p:spTree>
    <p:extLst>
      <p:ext uri="{BB962C8B-B14F-4D97-AF65-F5344CB8AC3E}">
        <p14:creationId xmlns:p14="http://schemas.microsoft.com/office/powerpoint/2010/main" val="19640199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0FE842-B46F-411F-ABCF-A0DA08690930}"/>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46A0615B-84CE-4B84-BAFE-8C11038CC6F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6858000" cy="9138727"/>
          </a:xfrm>
        </p:spPr>
      </p:pic>
      <p:sp>
        <p:nvSpPr>
          <p:cNvPr id="6" name="CaixaDeTexto 5">
            <a:extLst>
              <a:ext uri="{FF2B5EF4-FFF2-40B4-BE49-F238E27FC236}">
                <a16:creationId xmlns:a16="http://schemas.microsoft.com/office/drawing/2014/main" id="{F4F27006-95D3-4C22-87FD-967DE56E0775}"/>
              </a:ext>
            </a:extLst>
          </p:cNvPr>
          <p:cNvSpPr txBox="1"/>
          <p:nvPr/>
        </p:nvSpPr>
        <p:spPr>
          <a:xfrm>
            <a:off x="100361" y="3673153"/>
            <a:ext cx="5408341" cy="5262979"/>
          </a:xfrm>
          <a:prstGeom prst="rect">
            <a:avLst/>
          </a:prstGeom>
          <a:noFill/>
        </p:spPr>
        <p:txBody>
          <a:bodyPr wrap="square" rtlCol="0">
            <a:spAutoFit/>
          </a:bodyPr>
          <a:lstStyle/>
          <a:p>
            <a:pPr algn="just"/>
            <a:r>
              <a:rPr lang="pt-BR" sz="1400" dirty="0"/>
              <a:t>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ESCREVA RELATÓRIO AQUI ESCREVA SEU RELATÓRIO AQUI ESCREVA SEU RELATÓRIO AQUI ESCREVA SEU RELATÓRIO AQUI ESCREVA SEU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ESCREVA RELATÓRIO AQUI ESCREVA SEU RELATÓRIO AQUI ESCREVA SEU RELATÓRIO AQUI ESCREVA SEU RELATÓRIO AQUI ESCREVA SEU ESCREVA</a:t>
            </a:r>
          </a:p>
        </p:txBody>
      </p:sp>
    </p:spTree>
    <p:extLst>
      <p:ext uri="{BB962C8B-B14F-4D97-AF65-F5344CB8AC3E}">
        <p14:creationId xmlns:p14="http://schemas.microsoft.com/office/powerpoint/2010/main" val="5037288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7CCE88-3DDF-4347-ADF7-826B8652A1BA}"/>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2B0D598E-407A-43EB-9BC8-A4F18C5A32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6858001" cy="9144000"/>
          </a:xfrm>
        </p:spPr>
      </p:pic>
      <p:sp>
        <p:nvSpPr>
          <p:cNvPr id="6" name="CaixaDeTexto 5">
            <a:extLst>
              <a:ext uri="{FF2B5EF4-FFF2-40B4-BE49-F238E27FC236}">
                <a16:creationId xmlns:a16="http://schemas.microsoft.com/office/drawing/2014/main" id="{E2884CDD-F9BC-4942-AC65-64672B65995C}"/>
              </a:ext>
            </a:extLst>
          </p:cNvPr>
          <p:cNvSpPr txBox="1"/>
          <p:nvPr/>
        </p:nvSpPr>
        <p:spPr>
          <a:xfrm>
            <a:off x="3155795" y="1795346"/>
            <a:ext cx="1958678" cy="369332"/>
          </a:xfrm>
          <a:prstGeom prst="rect">
            <a:avLst/>
          </a:prstGeom>
          <a:noFill/>
        </p:spPr>
        <p:txBody>
          <a:bodyPr wrap="none" rtlCol="0">
            <a:spAutoFit/>
          </a:bodyPr>
          <a:lstStyle/>
          <a:p>
            <a:r>
              <a:rPr lang="pt-BR" dirty="0"/>
              <a:t>Nome da atividade</a:t>
            </a:r>
          </a:p>
        </p:txBody>
      </p:sp>
      <p:sp>
        <p:nvSpPr>
          <p:cNvPr id="7" name="CaixaDeTexto 6">
            <a:extLst>
              <a:ext uri="{FF2B5EF4-FFF2-40B4-BE49-F238E27FC236}">
                <a16:creationId xmlns:a16="http://schemas.microsoft.com/office/drawing/2014/main" id="{830300A1-1A53-4178-B017-EEF9D002A06F}"/>
              </a:ext>
            </a:extLst>
          </p:cNvPr>
          <p:cNvSpPr txBox="1"/>
          <p:nvPr/>
        </p:nvSpPr>
        <p:spPr>
          <a:xfrm>
            <a:off x="144966" y="5158961"/>
            <a:ext cx="5408341" cy="3754874"/>
          </a:xfrm>
          <a:prstGeom prst="rect">
            <a:avLst/>
          </a:prstGeom>
          <a:noFill/>
        </p:spPr>
        <p:txBody>
          <a:bodyPr wrap="square" rtlCol="0">
            <a:spAutoFit/>
          </a:bodyPr>
          <a:lstStyle/>
          <a:p>
            <a:pPr algn="just"/>
            <a:r>
              <a:rPr lang="pt-BR" sz="1400" dirty="0"/>
              <a:t>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ESCREVA RELATÓRIO AQUI ESCREVA SEU RELATÓRIO AQUI ESCREVA SEU RELATÓRIO AQUI ESCREVA SEU RELATÓRIO AQUI ESCREVA SEU ESCREVA</a:t>
            </a:r>
          </a:p>
        </p:txBody>
      </p:sp>
    </p:spTree>
    <p:extLst>
      <p:ext uri="{BB962C8B-B14F-4D97-AF65-F5344CB8AC3E}">
        <p14:creationId xmlns:p14="http://schemas.microsoft.com/office/powerpoint/2010/main" val="1704754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FC7D4E-6AFE-4F39-9E0A-C22D160D3391}"/>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37B79966-6CA1-4D1F-9986-1D145B3AEA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6858001" cy="9144000"/>
          </a:xfrm>
        </p:spPr>
      </p:pic>
    </p:spTree>
    <p:extLst>
      <p:ext uri="{BB962C8B-B14F-4D97-AF65-F5344CB8AC3E}">
        <p14:creationId xmlns:p14="http://schemas.microsoft.com/office/powerpoint/2010/main" val="23455888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5F2710-3E8E-44A2-995E-238D4B92E690}"/>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4DA7F0B7-5562-4B3C-925E-0EA7A8837F8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1152"/>
            <a:ext cx="6858001" cy="9153783"/>
          </a:xfrm>
        </p:spPr>
      </p:pic>
    </p:spTree>
    <p:extLst>
      <p:ext uri="{BB962C8B-B14F-4D97-AF65-F5344CB8AC3E}">
        <p14:creationId xmlns:p14="http://schemas.microsoft.com/office/powerpoint/2010/main" val="40892744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41955B-5E02-4BBE-B6B9-2A9025077CE7}"/>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74A8E89B-6FA7-45CD-9724-A36043DC5A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6858001" cy="9144000"/>
          </a:xfrm>
        </p:spPr>
      </p:pic>
      <p:sp>
        <p:nvSpPr>
          <p:cNvPr id="6" name="CaixaDeTexto 5">
            <a:extLst>
              <a:ext uri="{FF2B5EF4-FFF2-40B4-BE49-F238E27FC236}">
                <a16:creationId xmlns:a16="http://schemas.microsoft.com/office/drawing/2014/main" id="{547069CB-C9BC-46C9-A974-F7DB1329B836}"/>
              </a:ext>
            </a:extLst>
          </p:cNvPr>
          <p:cNvSpPr txBox="1"/>
          <p:nvPr/>
        </p:nvSpPr>
        <p:spPr>
          <a:xfrm>
            <a:off x="2865863" y="486836"/>
            <a:ext cx="1790105" cy="369332"/>
          </a:xfrm>
          <a:prstGeom prst="rect">
            <a:avLst/>
          </a:prstGeom>
          <a:noFill/>
        </p:spPr>
        <p:txBody>
          <a:bodyPr wrap="none" rtlCol="0">
            <a:spAutoFit/>
          </a:bodyPr>
          <a:lstStyle/>
          <a:p>
            <a:r>
              <a:rPr lang="pt-BR" dirty="0"/>
              <a:t>Nome do projeto</a:t>
            </a:r>
          </a:p>
        </p:txBody>
      </p:sp>
      <p:sp>
        <p:nvSpPr>
          <p:cNvPr id="7" name="CaixaDeTexto 6">
            <a:extLst>
              <a:ext uri="{FF2B5EF4-FFF2-40B4-BE49-F238E27FC236}">
                <a16:creationId xmlns:a16="http://schemas.microsoft.com/office/drawing/2014/main" id="{A22BBA68-9A32-45B2-86C8-3A0F9886655F}"/>
              </a:ext>
            </a:extLst>
          </p:cNvPr>
          <p:cNvSpPr txBox="1"/>
          <p:nvPr/>
        </p:nvSpPr>
        <p:spPr>
          <a:xfrm>
            <a:off x="161692" y="3965780"/>
            <a:ext cx="5408341" cy="5047536"/>
          </a:xfrm>
          <a:prstGeom prst="rect">
            <a:avLst/>
          </a:prstGeom>
          <a:noFill/>
        </p:spPr>
        <p:txBody>
          <a:bodyPr wrap="square" rtlCol="0">
            <a:spAutoFit/>
          </a:bodyPr>
          <a:lstStyle/>
          <a:p>
            <a:pPr algn="just"/>
            <a:r>
              <a:rPr lang="pt-BR" sz="1400" dirty="0"/>
              <a:t>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ESCREVA RELATÓRIO AQUI ESCREVA SEU RELATÓRIO AQUI ESCREVA SEU RELATÓRIO AQUI ESCREVA SEU RELATÓRIO AQUI ESCREVA SEU ESCREVA RELATÓRIO AQUI ESCREVA SEU RELATÓRIO AQUI ESCREVA SEU RELATÓRIO AQUI ESCREVA SEU RELATÓRIO AQUI ESCREVA SEU ESCREVA RELATÓRIO AQUI ESCREVA SEU RELATÓRIO AQUI ESCREVA SEU RELATÓRIO AQUI ESCREVA SEU RELATÓRIO AQUI ESCREVA SEU ESCREVA RELATÓRIO AQUI ESCREVA SEU RELATÓRIO AQUI ESCREVA SEU RELATÓRIO AQUI ESCREVA SEU RELATÓRIO AQUI ESCREVA SEU ESCREVA</a:t>
            </a:r>
          </a:p>
        </p:txBody>
      </p:sp>
    </p:spTree>
    <p:extLst>
      <p:ext uri="{BB962C8B-B14F-4D97-AF65-F5344CB8AC3E}">
        <p14:creationId xmlns:p14="http://schemas.microsoft.com/office/powerpoint/2010/main" val="34769502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41955B-5E02-4BBE-B6B9-2A9025077CE7}"/>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74A8E89B-6FA7-45CD-9724-A36043DC5A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6858001" cy="9144000"/>
          </a:xfrm>
        </p:spPr>
      </p:pic>
      <p:sp>
        <p:nvSpPr>
          <p:cNvPr id="6" name="CaixaDeTexto 5">
            <a:extLst>
              <a:ext uri="{FF2B5EF4-FFF2-40B4-BE49-F238E27FC236}">
                <a16:creationId xmlns:a16="http://schemas.microsoft.com/office/drawing/2014/main" id="{547069CB-C9BC-46C9-A974-F7DB1329B836}"/>
              </a:ext>
            </a:extLst>
          </p:cNvPr>
          <p:cNvSpPr txBox="1"/>
          <p:nvPr/>
        </p:nvSpPr>
        <p:spPr>
          <a:xfrm>
            <a:off x="2865863" y="486836"/>
            <a:ext cx="1790105" cy="369332"/>
          </a:xfrm>
          <a:prstGeom prst="rect">
            <a:avLst/>
          </a:prstGeom>
          <a:noFill/>
        </p:spPr>
        <p:txBody>
          <a:bodyPr wrap="none" rtlCol="0">
            <a:spAutoFit/>
          </a:bodyPr>
          <a:lstStyle/>
          <a:p>
            <a:r>
              <a:rPr lang="pt-BR" dirty="0"/>
              <a:t>Nome do projeto</a:t>
            </a:r>
          </a:p>
        </p:txBody>
      </p:sp>
      <p:sp>
        <p:nvSpPr>
          <p:cNvPr id="7" name="CaixaDeTexto 6">
            <a:extLst>
              <a:ext uri="{FF2B5EF4-FFF2-40B4-BE49-F238E27FC236}">
                <a16:creationId xmlns:a16="http://schemas.microsoft.com/office/drawing/2014/main" id="{A22BBA68-9A32-45B2-86C8-3A0F9886655F}"/>
              </a:ext>
            </a:extLst>
          </p:cNvPr>
          <p:cNvSpPr txBox="1"/>
          <p:nvPr/>
        </p:nvSpPr>
        <p:spPr>
          <a:xfrm>
            <a:off x="161692" y="3965780"/>
            <a:ext cx="5408341" cy="5047536"/>
          </a:xfrm>
          <a:prstGeom prst="rect">
            <a:avLst/>
          </a:prstGeom>
          <a:noFill/>
        </p:spPr>
        <p:txBody>
          <a:bodyPr wrap="square" rtlCol="0">
            <a:spAutoFit/>
          </a:bodyPr>
          <a:lstStyle/>
          <a:p>
            <a:pPr algn="just"/>
            <a:r>
              <a:rPr lang="pt-BR" sz="1400" dirty="0"/>
              <a:t>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ESCREVA RELATÓRIO AQUI ESCREVA SEU RELATÓRIO AQUI ESCREVA SEU RELATÓRIO AQUI ESCREVA SEU RELATÓRIO AQUI ESCREVA SEU ESCREVA RELATÓRIO AQUI ESCREVA SEU RELATÓRIO AQUI ESCREVA SEU RELATÓRIO AQUI ESCREVA SEU RELATÓRIO AQUI ESCREVA SEU ESCREVA RELATÓRIO AQUI ESCREVA SEU RELATÓRIO AQUI ESCREVA SEU RELATÓRIO AQUI ESCREVA SEU RELATÓRIO AQUI ESCREVA SEU ESCREVA RELATÓRIO AQUI ESCREVA SEU RELATÓRIO AQUI ESCREVA SEU RELATÓRIO AQUI ESCREVA SEU RELATÓRIO AQUI ESCREVA SEU ESCREVA</a:t>
            </a:r>
          </a:p>
        </p:txBody>
      </p:sp>
    </p:spTree>
    <p:extLst>
      <p:ext uri="{BB962C8B-B14F-4D97-AF65-F5344CB8AC3E}">
        <p14:creationId xmlns:p14="http://schemas.microsoft.com/office/powerpoint/2010/main" val="9280720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41955B-5E02-4BBE-B6B9-2A9025077CE7}"/>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74A8E89B-6FA7-45CD-9724-A36043DC5A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6858001" cy="9144000"/>
          </a:xfrm>
        </p:spPr>
      </p:pic>
      <p:sp>
        <p:nvSpPr>
          <p:cNvPr id="6" name="CaixaDeTexto 5">
            <a:extLst>
              <a:ext uri="{FF2B5EF4-FFF2-40B4-BE49-F238E27FC236}">
                <a16:creationId xmlns:a16="http://schemas.microsoft.com/office/drawing/2014/main" id="{547069CB-C9BC-46C9-A974-F7DB1329B836}"/>
              </a:ext>
            </a:extLst>
          </p:cNvPr>
          <p:cNvSpPr txBox="1"/>
          <p:nvPr/>
        </p:nvSpPr>
        <p:spPr>
          <a:xfrm>
            <a:off x="2865863" y="486836"/>
            <a:ext cx="1790105" cy="369332"/>
          </a:xfrm>
          <a:prstGeom prst="rect">
            <a:avLst/>
          </a:prstGeom>
          <a:noFill/>
        </p:spPr>
        <p:txBody>
          <a:bodyPr wrap="none" rtlCol="0">
            <a:spAutoFit/>
          </a:bodyPr>
          <a:lstStyle/>
          <a:p>
            <a:r>
              <a:rPr lang="pt-BR" dirty="0"/>
              <a:t>Nome do projeto</a:t>
            </a:r>
          </a:p>
        </p:txBody>
      </p:sp>
      <p:sp>
        <p:nvSpPr>
          <p:cNvPr id="7" name="CaixaDeTexto 6">
            <a:extLst>
              <a:ext uri="{FF2B5EF4-FFF2-40B4-BE49-F238E27FC236}">
                <a16:creationId xmlns:a16="http://schemas.microsoft.com/office/drawing/2014/main" id="{A22BBA68-9A32-45B2-86C8-3A0F9886655F}"/>
              </a:ext>
            </a:extLst>
          </p:cNvPr>
          <p:cNvSpPr txBox="1"/>
          <p:nvPr/>
        </p:nvSpPr>
        <p:spPr>
          <a:xfrm>
            <a:off x="161692" y="3965780"/>
            <a:ext cx="5408341" cy="5047536"/>
          </a:xfrm>
          <a:prstGeom prst="rect">
            <a:avLst/>
          </a:prstGeom>
          <a:noFill/>
        </p:spPr>
        <p:txBody>
          <a:bodyPr wrap="square" rtlCol="0">
            <a:spAutoFit/>
          </a:bodyPr>
          <a:lstStyle/>
          <a:p>
            <a:pPr algn="just"/>
            <a:r>
              <a:rPr lang="pt-BR" sz="1400" dirty="0"/>
              <a:t>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ESCREVA RELATÓRIO AQUI ESCREVA SEU RELATÓRIO AQUI ESCREVA SEU RELATÓRIO AQUI ESCREVA SEU RELATÓRIO AQUI ESCREVA SEU ESCREVA RELATÓRIO AQUI ESCREVA SEU RELATÓRIO AQUI ESCREVA SEU RELATÓRIO AQUI ESCREVA SEU RELATÓRIO AQUI ESCREVA SEU ESCREVA RELATÓRIO AQUI ESCREVA SEU RELATÓRIO AQUI ESCREVA SEU RELATÓRIO AQUI ESCREVA SEU RELATÓRIO AQUI ESCREVA SEU ESCREVA RELATÓRIO AQUI ESCREVA SEU RELATÓRIO AQUI ESCREVA SEU RELATÓRIO AQUI ESCREVA SEU RELATÓRIO AQUI ESCREVA SEU ESCREVA</a:t>
            </a:r>
          </a:p>
        </p:txBody>
      </p:sp>
    </p:spTree>
    <p:extLst>
      <p:ext uri="{BB962C8B-B14F-4D97-AF65-F5344CB8AC3E}">
        <p14:creationId xmlns:p14="http://schemas.microsoft.com/office/powerpoint/2010/main" val="28865138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41955B-5E02-4BBE-B6B9-2A9025077CE7}"/>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74A8E89B-6FA7-45CD-9724-A36043DC5A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6858001" cy="9144000"/>
          </a:xfrm>
        </p:spPr>
      </p:pic>
      <p:sp>
        <p:nvSpPr>
          <p:cNvPr id="6" name="CaixaDeTexto 5">
            <a:extLst>
              <a:ext uri="{FF2B5EF4-FFF2-40B4-BE49-F238E27FC236}">
                <a16:creationId xmlns:a16="http://schemas.microsoft.com/office/drawing/2014/main" id="{547069CB-C9BC-46C9-A974-F7DB1329B836}"/>
              </a:ext>
            </a:extLst>
          </p:cNvPr>
          <p:cNvSpPr txBox="1"/>
          <p:nvPr/>
        </p:nvSpPr>
        <p:spPr>
          <a:xfrm>
            <a:off x="2865863" y="486836"/>
            <a:ext cx="1790105" cy="369332"/>
          </a:xfrm>
          <a:prstGeom prst="rect">
            <a:avLst/>
          </a:prstGeom>
          <a:noFill/>
        </p:spPr>
        <p:txBody>
          <a:bodyPr wrap="none" rtlCol="0">
            <a:spAutoFit/>
          </a:bodyPr>
          <a:lstStyle/>
          <a:p>
            <a:r>
              <a:rPr lang="pt-BR" dirty="0"/>
              <a:t>Nome do projeto</a:t>
            </a:r>
          </a:p>
        </p:txBody>
      </p:sp>
      <p:sp>
        <p:nvSpPr>
          <p:cNvPr id="7" name="CaixaDeTexto 6">
            <a:extLst>
              <a:ext uri="{FF2B5EF4-FFF2-40B4-BE49-F238E27FC236}">
                <a16:creationId xmlns:a16="http://schemas.microsoft.com/office/drawing/2014/main" id="{A22BBA68-9A32-45B2-86C8-3A0F9886655F}"/>
              </a:ext>
            </a:extLst>
          </p:cNvPr>
          <p:cNvSpPr txBox="1"/>
          <p:nvPr/>
        </p:nvSpPr>
        <p:spPr>
          <a:xfrm>
            <a:off x="161692" y="3965780"/>
            <a:ext cx="5408341" cy="5047536"/>
          </a:xfrm>
          <a:prstGeom prst="rect">
            <a:avLst/>
          </a:prstGeom>
          <a:noFill/>
        </p:spPr>
        <p:txBody>
          <a:bodyPr wrap="square" rtlCol="0">
            <a:spAutoFit/>
          </a:bodyPr>
          <a:lstStyle/>
          <a:p>
            <a:pPr algn="just"/>
            <a:r>
              <a:rPr lang="pt-BR" sz="1400" dirty="0"/>
              <a:t>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ESCREVA RELATÓRIO AQUI ESCREVA SEU RELATÓRIO AQUI ESCREVA SEU RELATÓRIO AQUI ESCREVA SEU RELATÓRIO AQUI ESCREVA SEU ESCREVA RELATÓRIO AQUI ESCREVA SEU RELATÓRIO AQUI ESCREVA SEU RELATÓRIO AQUI ESCREVA SEU RELATÓRIO AQUI ESCREVA SEU ESCREVA RELATÓRIO AQUI ESCREVA SEU RELATÓRIO AQUI ESCREVA SEU RELATÓRIO AQUI ESCREVA SEU RELATÓRIO AQUI ESCREVA SEU ESCREVA RELATÓRIO AQUI ESCREVA SEU RELATÓRIO AQUI ESCREVA SEU RELATÓRIO AQUI ESCREVA SEU RELATÓRIO AQUI ESCREVA SEU ESCREVA</a:t>
            </a:r>
          </a:p>
        </p:txBody>
      </p:sp>
    </p:spTree>
    <p:extLst>
      <p:ext uri="{BB962C8B-B14F-4D97-AF65-F5344CB8AC3E}">
        <p14:creationId xmlns:p14="http://schemas.microsoft.com/office/powerpoint/2010/main" val="15425142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41955B-5E02-4BBE-B6B9-2A9025077CE7}"/>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74A8E89B-6FA7-45CD-9724-A36043DC5A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6858001" cy="9144000"/>
          </a:xfrm>
        </p:spPr>
      </p:pic>
      <p:sp>
        <p:nvSpPr>
          <p:cNvPr id="6" name="CaixaDeTexto 5">
            <a:extLst>
              <a:ext uri="{FF2B5EF4-FFF2-40B4-BE49-F238E27FC236}">
                <a16:creationId xmlns:a16="http://schemas.microsoft.com/office/drawing/2014/main" id="{547069CB-C9BC-46C9-A974-F7DB1329B836}"/>
              </a:ext>
            </a:extLst>
          </p:cNvPr>
          <p:cNvSpPr txBox="1"/>
          <p:nvPr/>
        </p:nvSpPr>
        <p:spPr>
          <a:xfrm>
            <a:off x="2865863" y="486836"/>
            <a:ext cx="1790105" cy="369332"/>
          </a:xfrm>
          <a:prstGeom prst="rect">
            <a:avLst/>
          </a:prstGeom>
          <a:noFill/>
        </p:spPr>
        <p:txBody>
          <a:bodyPr wrap="none" rtlCol="0">
            <a:spAutoFit/>
          </a:bodyPr>
          <a:lstStyle/>
          <a:p>
            <a:r>
              <a:rPr lang="pt-BR" dirty="0"/>
              <a:t>Nome do projeto</a:t>
            </a:r>
          </a:p>
        </p:txBody>
      </p:sp>
      <p:sp>
        <p:nvSpPr>
          <p:cNvPr id="7" name="CaixaDeTexto 6">
            <a:extLst>
              <a:ext uri="{FF2B5EF4-FFF2-40B4-BE49-F238E27FC236}">
                <a16:creationId xmlns:a16="http://schemas.microsoft.com/office/drawing/2014/main" id="{A22BBA68-9A32-45B2-86C8-3A0F9886655F}"/>
              </a:ext>
            </a:extLst>
          </p:cNvPr>
          <p:cNvSpPr txBox="1"/>
          <p:nvPr/>
        </p:nvSpPr>
        <p:spPr>
          <a:xfrm>
            <a:off x="161692" y="3965780"/>
            <a:ext cx="5408341" cy="5047536"/>
          </a:xfrm>
          <a:prstGeom prst="rect">
            <a:avLst/>
          </a:prstGeom>
          <a:noFill/>
        </p:spPr>
        <p:txBody>
          <a:bodyPr wrap="square" rtlCol="0">
            <a:spAutoFit/>
          </a:bodyPr>
          <a:lstStyle/>
          <a:p>
            <a:pPr algn="just"/>
            <a:r>
              <a:rPr lang="pt-BR" sz="1400" dirty="0"/>
              <a:t>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ESCREVA RELATÓRIO AQUI ESCREVA SEU RELATÓRIO AQUI ESCREVA SEU RELATÓRIO AQUI ESCREVA SEU RELATÓRIO AQUI ESCREVA SEU ESCREVA RELATÓRIO AQUI ESCREVA SEU RELATÓRIO AQUI ESCREVA SEU RELATÓRIO AQUI ESCREVA SEU RELATÓRIO AQUI ESCREVA SEU ESCREVA RELATÓRIO AQUI ESCREVA SEU RELATÓRIO AQUI ESCREVA SEU RELATÓRIO AQUI ESCREVA SEU RELATÓRIO AQUI ESCREVA SEU ESCREVA RELATÓRIO AQUI ESCREVA SEU RELATÓRIO AQUI ESCREVA SEU RELATÓRIO AQUI ESCREVA SEU RELATÓRIO AQUI ESCREVA SEU ESCREVA</a:t>
            </a:r>
          </a:p>
        </p:txBody>
      </p:sp>
    </p:spTree>
    <p:extLst>
      <p:ext uri="{BB962C8B-B14F-4D97-AF65-F5344CB8AC3E}">
        <p14:creationId xmlns:p14="http://schemas.microsoft.com/office/powerpoint/2010/main" val="28578164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3AEB8E-AC41-4378-AEB0-F3F9D4033AA5}"/>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D81B5497-655B-48B0-87A4-BB644B96BA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6858000" cy="9138727"/>
          </a:xfrm>
        </p:spPr>
      </p:pic>
      <p:sp>
        <p:nvSpPr>
          <p:cNvPr id="6" name="CaixaDeTexto 5">
            <a:extLst>
              <a:ext uri="{FF2B5EF4-FFF2-40B4-BE49-F238E27FC236}">
                <a16:creationId xmlns:a16="http://schemas.microsoft.com/office/drawing/2014/main" id="{E9948CA2-DE09-4EF9-BAA0-CAFA08B18A34}"/>
              </a:ext>
            </a:extLst>
          </p:cNvPr>
          <p:cNvSpPr txBox="1"/>
          <p:nvPr/>
        </p:nvSpPr>
        <p:spPr>
          <a:xfrm>
            <a:off x="139390" y="4686846"/>
            <a:ext cx="5408341" cy="3970318"/>
          </a:xfrm>
          <a:prstGeom prst="rect">
            <a:avLst/>
          </a:prstGeom>
          <a:noFill/>
        </p:spPr>
        <p:txBody>
          <a:bodyPr wrap="square" rtlCol="0">
            <a:spAutoFit/>
          </a:bodyPr>
          <a:lstStyle/>
          <a:p>
            <a:pPr algn="just"/>
            <a:r>
              <a:rPr lang="pt-BR" sz="1400" dirty="0"/>
              <a:t>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ESCREVA RELATÓRIO AQUI ESCREVA SEU RELATÓRIO AQUI ESCREVA SEU RELATÓRIO AQUI ESCREVA SEU RELATÓRIO AQUI ESCREVA SEU ESCREVA RELATÓRIO AQUI ESCREVA SEU RELATÓRIO AQUI ESCREVA SEU</a:t>
            </a:r>
          </a:p>
        </p:txBody>
      </p:sp>
    </p:spTree>
    <p:extLst>
      <p:ext uri="{BB962C8B-B14F-4D97-AF65-F5344CB8AC3E}">
        <p14:creationId xmlns:p14="http://schemas.microsoft.com/office/powerpoint/2010/main" val="47401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DBE96C-BF65-4E06-8D75-872C0F31BC08}"/>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7B876C41-AAAB-4C93-83E1-B54D4391BE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6858000" cy="9259172"/>
          </a:xfrm>
        </p:spPr>
      </p:pic>
    </p:spTree>
    <p:extLst>
      <p:ext uri="{BB962C8B-B14F-4D97-AF65-F5344CB8AC3E}">
        <p14:creationId xmlns:p14="http://schemas.microsoft.com/office/powerpoint/2010/main" val="41760458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8EC0EC-5F4C-4320-9FB2-C61BD78CB581}"/>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4A07ECDA-7AAB-47DA-99CB-1CC957F615C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150"/>
            <a:ext cx="6858000" cy="9108617"/>
          </a:xfrm>
        </p:spPr>
      </p:pic>
      <p:sp>
        <p:nvSpPr>
          <p:cNvPr id="6" name="CaixaDeTexto 5">
            <a:extLst>
              <a:ext uri="{FF2B5EF4-FFF2-40B4-BE49-F238E27FC236}">
                <a16:creationId xmlns:a16="http://schemas.microsoft.com/office/drawing/2014/main" id="{109AE822-7374-460A-9ED6-6BC9F8062EE1}"/>
              </a:ext>
            </a:extLst>
          </p:cNvPr>
          <p:cNvSpPr txBox="1"/>
          <p:nvPr/>
        </p:nvSpPr>
        <p:spPr>
          <a:xfrm>
            <a:off x="128239" y="4921022"/>
            <a:ext cx="5408341" cy="3323987"/>
          </a:xfrm>
          <a:prstGeom prst="rect">
            <a:avLst/>
          </a:prstGeom>
          <a:noFill/>
        </p:spPr>
        <p:txBody>
          <a:bodyPr wrap="square" rtlCol="0">
            <a:spAutoFit/>
          </a:bodyPr>
          <a:lstStyle/>
          <a:p>
            <a:pPr algn="just"/>
            <a:r>
              <a:rPr lang="pt-BR" sz="1400" dirty="0"/>
              <a:t>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ESCREVA</a:t>
            </a:r>
          </a:p>
        </p:txBody>
      </p:sp>
    </p:spTree>
    <p:extLst>
      <p:ext uri="{BB962C8B-B14F-4D97-AF65-F5344CB8AC3E}">
        <p14:creationId xmlns:p14="http://schemas.microsoft.com/office/powerpoint/2010/main" val="5418985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9E15C8-5B65-4553-A60F-4DB5B6B01427}"/>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4A9298C3-6D98-4968-B0CE-FEFDFF63271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6858001" cy="9144000"/>
          </a:xfrm>
        </p:spPr>
      </p:pic>
      <p:sp>
        <p:nvSpPr>
          <p:cNvPr id="6" name="CaixaDeTexto 5">
            <a:extLst>
              <a:ext uri="{FF2B5EF4-FFF2-40B4-BE49-F238E27FC236}">
                <a16:creationId xmlns:a16="http://schemas.microsoft.com/office/drawing/2014/main" id="{93145B7B-22F3-40B4-9B40-B46A45207D9B}"/>
              </a:ext>
            </a:extLst>
          </p:cNvPr>
          <p:cNvSpPr txBox="1"/>
          <p:nvPr/>
        </p:nvSpPr>
        <p:spPr>
          <a:xfrm>
            <a:off x="128239" y="4921022"/>
            <a:ext cx="5408341" cy="3970318"/>
          </a:xfrm>
          <a:prstGeom prst="rect">
            <a:avLst/>
          </a:prstGeom>
          <a:noFill/>
        </p:spPr>
        <p:txBody>
          <a:bodyPr wrap="square" rtlCol="0">
            <a:spAutoFit/>
          </a:bodyPr>
          <a:lstStyle/>
          <a:p>
            <a:pPr algn="just"/>
            <a:r>
              <a:rPr lang="pt-BR" sz="1400" dirty="0"/>
              <a:t>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ESCREVA RELATÓRIO AQUI ESCREVA SEU RELATÓRIO AQUI ESCREVA SEU RELATÓRIO AQUI ESCREVA SEU RELATÓRIO AQUI ESCREVA SEU RELATÓRIO AQUI ESCREVA SEU RELATÓRIO AQUI ESCREVA SEU ESCREVA</a:t>
            </a:r>
          </a:p>
        </p:txBody>
      </p:sp>
    </p:spTree>
    <p:extLst>
      <p:ext uri="{BB962C8B-B14F-4D97-AF65-F5344CB8AC3E}">
        <p14:creationId xmlns:p14="http://schemas.microsoft.com/office/powerpoint/2010/main" val="27161805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1CA25E-78DA-43FF-8B14-4EE73A3937C7}"/>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89DBD09F-8889-413D-91FE-94C9C8A8DF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6858001" cy="9144000"/>
          </a:xfrm>
        </p:spPr>
      </p:pic>
      <p:sp>
        <p:nvSpPr>
          <p:cNvPr id="6" name="CaixaDeTexto 5">
            <a:extLst>
              <a:ext uri="{FF2B5EF4-FFF2-40B4-BE49-F238E27FC236}">
                <a16:creationId xmlns:a16="http://schemas.microsoft.com/office/drawing/2014/main" id="{ECD1854A-3362-47D3-B203-777573E46D39}"/>
              </a:ext>
            </a:extLst>
          </p:cNvPr>
          <p:cNvSpPr txBox="1"/>
          <p:nvPr/>
        </p:nvSpPr>
        <p:spPr>
          <a:xfrm>
            <a:off x="128239" y="4921022"/>
            <a:ext cx="5408341" cy="3970318"/>
          </a:xfrm>
          <a:prstGeom prst="rect">
            <a:avLst/>
          </a:prstGeom>
          <a:noFill/>
        </p:spPr>
        <p:txBody>
          <a:bodyPr wrap="square" rtlCol="0">
            <a:spAutoFit/>
          </a:bodyPr>
          <a:lstStyle/>
          <a:p>
            <a:pPr algn="just"/>
            <a:r>
              <a:rPr lang="pt-BR" sz="1400" dirty="0"/>
              <a:t>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ESCREVA RELATÓRIO AQUI ESCREVA SEU RELATÓRIO AQUI ESCREVA SEU RELATÓRIO AQUI ESCREVA SEU RELATÓRIO AQUI ESCREVA SEU RELATÓRIO AQUI ESCREVA SEU RELATÓRIO AQUI ESCREVA SEU ESCREVA</a:t>
            </a:r>
          </a:p>
        </p:txBody>
      </p:sp>
    </p:spTree>
    <p:extLst>
      <p:ext uri="{BB962C8B-B14F-4D97-AF65-F5344CB8AC3E}">
        <p14:creationId xmlns:p14="http://schemas.microsoft.com/office/powerpoint/2010/main" val="33645211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56138E-5534-48E0-B59B-8A5682A8B40B}"/>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CAAE68E6-9BBE-4591-9735-F0C557A847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6858001" cy="9123672"/>
          </a:xfrm>
        </p:spPr>
      </p:pic>
    </p:spTree>
    <p:extLst>
      <p:ext uri="{BB962C8B-B14F-4D97-AF65-F5344CB8AC3E}">
        <p14:creationId xmlns:p14="http://schemas.microsoft.com/office/powerpoint/2010/main" val="31557109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99EFCD-B78B-47D5-897C-21505F83D3C0}"/>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EC8EC3C3-DF63-4C68-B635-A76B1555FC6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6858001" cy="9144000"/>
          </a:xfrm>
        </p:spPr>
      </p:pic>
    </p:spTree>
    <p:extLst>
      <p:ext uri="{BB962C8B-B14F-4D97-AF65-F5344CB8AC3E}">
        <p14:creationId xmlns:p14="http://schemas.microsoft.com/office/powerpoint/2010/main" val="33784235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F14E72-5835-4727-AA82-5B016D032ABA}"/>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B9359AED-88F3-4D85-B85C-2DC681799D6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6858001" cy="9153783"/>
          </a:xfrm>
        </p:spPr>
      </p:pic>
      <p:sp>
        <p:nvSpPr>
          <p:cNvPr id="6" name="CaixaDeTexto 5">
            <a:extLst>
              <a:ext uri="{FF2B5EF4-FFF2-40B4-BE49-F238E27FC236}">
                <a16:creationId xmlns:a16="http://schemas.microsoft.com/office/drawing/2014/main" id="{A33EBB9C-2979-4FF4-9523-330558803C28}"/>
              </a:ext>
            </a:extLst>
          </p:cNvPr>
          <p:cNvSpPr txBox="1"/>
          <p:nvPr/>
        </p:nvSpPr>
        <p:spPr>
          <a:xfrm>
            <a:off x="105937" y="4051227"/>
            <a:ext cx="5408341" cy="5047536"/>
          </a:xfrm>
          <a:prstGeom prst="rect">
            <a:avLst/>
          </a:prstGeom>
          <a:noFill/>
        </p:spPr>
        <p:txBody>
          <a:bodyPr wrap="square" rtlCol="0">
            <a:spAutoFit/>
          </a:bodyPr>
          <a:lstStyle/>
          <a:p>
            <a:pPr algn="just"/>
            <a:r>
              <a:rPr lang="pt-BR" sz="1400" dirty="0"/>
              <a:t>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ESCREVA RELATÓRIO AQUI ESCREVA SEU RELATÓRIO AQUI ESCREVA SEU RELATÓRIO AQUI ESCREVA SEU RELATÓRIO AQUI ESCREVA SEU RELATÓRIO AQUI ESCREVA SEU RELATÓRIO AQUI ESCREVA SEU ESCREVA RELATÓRIO AQUI ESCREVA SEU RELATÓRIO AQUI ESCREVA SEU ESCREVA RELATÓRIO AQUI ESCREVA SEU RELATÓRIO AQUI ESCREVA SEU RELATÓRIO AQUI ESCREVA SEU RELATÓRIO AQUI ESCREVA SEU RELATÓRIO AQUI ESCREVA SEU RELATÓRIO AQUI ESCREVA SEU ESCREVA RELATÓRIO AQUI ESCREVA SEU RELATÓRIO AQUI ESCREVA SEU ESCREVA</a:t>
            </a:r>
          </a:p>
        </p:txBody>
      </p:sp>
      <p:sp>
        <p:nvSpPr>
          <p:cNvPr id="7" name="CaixaDeTexto 6">
            <a:extLst>
              <a:ext uri="{FF2B5EF4-FFF2-40B4-BE49-F238E27FC236}">
                <a16:creationId xmlns:a16="http://schemas.microsoft.com/office/drawing/2014/main" id="{2D94F2F9-94F7-4288-9E59-648C9B712E22}"/>
              </a:ext>
            </a:extLst>
          </p:cNvPr>
          <p:cNvSpPr txBox="1"/>
          <p:nvPr/>
        </p:nvSpPr>
        <p:spPr>
          <a:xfrm>
            <a:off x="2714508" y="431816"/>
            <a:ext cx="1428981" cy="369332"/>
          </a:xfrm>
          <a:prstGeom prst="rect">
            <a:avLst/>
          </a:prstGeom>
          <a:noFill/>
        </p:spPr>
        <p:txBody>
          <a:bodyPr wrap="none" rtlCol="0">
            <a:spAutoFit/>
          </a:bodyPr>
          <a:lstStyle/>
          <a:p>
            <a:r>
              <a:rPr lang="pt-BR" dirty="0"/>
              <a:t>Colocar tema</a:t>
            </a:r>
          </a:p>
        </p:txBody>
      </p:sp>
    </p:spTree>
    <p:extLst>
      <p:ext uri="{BB962C8B-B14F-4D97-AF65-F5344CB8AC3E}">
        <p14:creationId xmlns:p14="http://schemas.microsoft.com/office/powerpoint/2010/main" val="9568881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F14E72-5835-4727-AA82-5B016D032ABA}"/>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B9359AED-88F3-4D85-B85C-2DC681799D6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6858001" cy="9153783"/>
          </a:xfrm>
        </p:spPr>
      </p:pic>
      <p:sp>
        <p:nvSpPr>
          <p:cNvPr id="6" name="CaixaDeTexto 5">
            <a:extLst>
              <a:ext uri="{FF2B5EF4-FFF2-40B4-BE49-F238E27FC236}">
                <a16:creationId xmlns:a16="http://schemas.microsoft.com/office/drawing/2014/main" id="{A33EBB9C-2979-4FF4-9523-330558803C28}"/>
              </a:ext>
            </a:extLst>
          </p:cNvPr>
          <p:cNvSpPr txBox="1"/>
          <p:nvPr/>
        </p:nvSpPr>
        <p:spPr>
          <a:xfrm>
            <a:off x="105937" y="4051227"/>
            <a:ext cx="5408341" cy="5047536"/>
          </a:xfrm>
          <a:prstGeom prst="rect">
            <a:avLst/>
          </a:prstGeom>
          <a:noFill/>
        </p:spPr>
        <p:txBody>
          <a:bodyPr wrap="square" rtlCol="0">
            <a:spAutoFit/>
          </a:bodyPr>
          <a:lstStyle/>
          <a:p>
            <a:pPr algn="just"/>
            <a:r>
              <a:rPr lang="pt-BR" sz="1400" dirty="0"/>
              <a:t>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ESCREVA RELATÓRIO AQUI ESCREVA SEU RELATÓRIO AQUI ESCREVA SEU RELATÓRIO AQUI ESCREVA SEU RELATÓRIO AQUI ESCREVA SEU RELATÓRIO AQUI ESCREVA SEU RELATÓRIO AQUI ESCREVA SEU ESCREVA RELATÓRIO AQUI ESCREVA SEU RELATÓRIO AQUI ESCREVA SEU ESCREVA RELATÓRIO AQUI ESCREVA SEU RELATÓRIO AQUI ESCREVA SEU RELATÓRIO AQUI ESCREVA SEU RELATÓRIO AQUI ESCREVA SEU RELATÓRIO AQUI ESCREVA SEU RELATÓRIO AQUI ESCREVA SEU ESCREVA RELATÓRIO AQUI ESCREVA SEU RELATÓRIO AQUI ESCREVA SEU ESCREVA</a:t>
            </a:r>
          </a:p>
        </p:txBody>
      </p:sp>
      <p:sp>
        <p:nvSpPr>
          <p:cNvPr id="3" name="CaixaDeTexto 2">
            <a:extLst>
              <a:ext uri="{FF2B5EF4-FFF2-40B4-BE49-F238E27FC236}">
                <a16:creationId xmlns:a16="http://schemas.microsoft.com/office/drawing/2014/main" id="{DD5A63C2-F3FC-4E49-ADCF-6FF587FA7764}"/>
              </a:ext>
            </a:extLst>
          </p:cNvPr>
          <p:cNvSpPr txBox="1"/>
          <p:nvPr/>
        </p:nvSpPr>
        <p:spPr>
          <a:xfrm>
            <a:off x="2714508" y="431816"/>
            <a:ext cx="1428981" cy="369332"/>
          </a:xfrm>
          <a:prstGeom prst="rect">
            <a:avLst/>
          </a:prstGeom>
          <a:noFill/>
        </p:spPr>
        <p:txBody>
          <a:bodyPr wrap="none" rtlCol="0">
            <a:spAutoFit/>
          </a:bodyPr>
          <a:lstStyle/>
          <a:p>
            <a:r>
              <a:rPr lang="pt-BR" dirty="0"/>
              <a:t>Colocar tema</a:t>
            </a:r>
          </a:p>
        </p:txBody>
      </p:sp>
    </p:spTree>
    <p:extLst>
      <p:ext uri="{BB962C8B-B14F-4D97-AF65-F5344CB8AC3E}">
        <p14:creationId xmlns:p14="http://schemas.microsoft.com/office/powerpoint/2010/main" val="6134831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644144-7CE1-439F-A8E2-BB96544C4DEE}"/>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71829375-3B6D-4F4E-97A9-2FA38A7AD7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6858000" cy="9259172"/>
          </a:xfrm>
        </p:spPr>
      </p:pic>
      <p:sp>
        <p:nvSpPr>
          <p:cNvPr id="6" name="CaixaDeTexto 5">
            <a:extLst>
              <a:ext uri="{FF2B5EF4-FFF2-40B4-BE49-F238E27FC236}">
                <a16:creationId xmlns:a16="http://schemas.microsoft.com/office/drawing/2014/main" id="{1EF71F99-72F7-476B-9E43-E1FBE1651CF0}"/>
              </a:ext>
            </a:extLst>
          </p:cNvPr>
          <p:cNvSpPr txBox="1"/>
          <p:nvPr/>
        </p:nvSpPr>
        <p:spPr>
          <a:xfrm flipH="1">
            <a:off x="2064090" y="2162222"/>
            <a:ext cx="1458582" cy="369332"/>
          </a:xfrm>
          <a:prstGeom prst="rect">
            <a:avLst/>
          </a:prstGeom>
          <a:noFill/>
        </p:spPr>
        <p:txBody>
          <a:bodyPr wrap="square" rtlCol="0">
            <a:spAutoFit/>
          </a:bodyPr>
          <a:lstStyle/>
          <a:p>
            <a:r>
              <a:rPr lang="pt-BR" dirty="0"/>
              <a:t>Colocar tema</a:t>
            </a:r>
          </a:p>
        </p:txBody>
      </p:sp>
      <p:sp>
        <p:nvSpPr>
          <p:cNvPr id="7" name="CaixaDeTexto 6">
            <a:extLst>
              <a:ext uri="{FF2B5EF4-FFF2-40B4-BE49-F238E27FC236}">
                <a16:creationId xmlns:a16="http://schemas.microsoft.com/office/drawing/2014/main" id="{535E0C18-BC46-4428-A31C-FF5467B40309}"/>
              </a:ext>
            </a:extLst>
          </p:cNvPr>
          <p:cNvSpPr txBox="1"/>
          <p:nvPr/>
        </p:nvSpPr>
        <p:spPr>
          <a:xfrm>
            <a:off x="89210" y="5300164"/>
            <a:ext cx="5408341" cy="3108543"/>
          </a:xfrm>
          <a:prstGeom prst="rect">
            <a:avLst/>
          </a:prstGeom>
          <a:noFill/>
        </p:spPr>
        <p:txBody>
          <a:bodyPr wrap="square" rtlCol="0">
            <a:spAutoFit/>
          </a:bodyPr>
          <a:lstStyle/>
          <a:p>
            <a:pPr algn="just"/>
            <a:r>
              <a:rPr lang="pt-BR" sz="1400" dirty="0"/>
              <a:t>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a:t>
            </a:r>
          </a:p>
        </p:txBody>
      </p:sp>
    </p:spTree>
    <p:extLst>
      <p:ext uri="{BB962C8B-B14F-4D97-AF65-F5344CB8AC3E}">
        <p14:creationId xmlns:p14="http://schemas.microsoft.com/office/powerpoint/2010/main" val="36997462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644144-7CE1-439F-A8E2-BB96544C4DEE}"/>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71829375-3B6D-4F4E-97A9-2FA38A7AD7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6858000" cy="9259172"/>
          </a:xfrm>
        </p:spPr>
      </p:pic>
      <p:sp>
        <p:nvSpPr>
          <p:cNvPr id="6" name="CaixaDeTexto 5">
            <a:extLst>
              <a:ext uri="{FF2B5EF4-FFF2-40B4-BE49-F238E27FC236}">
                <a16:creationId xmlns:a16="http://schemas.microsoft.com/office/drawing/2014/main" id="{1EF71F99-72F7-476B-9E43-E1FBE1651CF0}"/>
              </a:ext>
            </a:extLst>
          </p:cNvPr>
          <p:cNvSpPr txBox="1"/>
          <p:nvPr/>
        </p:nvSpPr>
        <p:spPr>
          <a:xfrm flipH="1">
            <a:off x="2064090" y="2162222"/>
            <a:ext cx="1458582" cy="369332"/>
          </a:xfrm>
          <a:prstGeom prst="rect">
            <a:avLst/>
          </a:prstGeom>
          <a:noFill/>
        </p:spPr>
        <p:txBody>
          <a:bodyPr wrap="square" rtlCol="0">
            <a:spAutoFit/>
          </a:bodyPr>
          <a:lstStyle/>
          <a:p>
            <a:r>
              <a:rPr lang="pt-BR" dirty="0"/>
              <a:t>Colocar tema</a:t>
            </a:r>
          </a:p>
        </p:txBody>
      </p:sp>
      <p:sp>
        <p:nvSpPr>
          <p:cNvPr id="7" name="CaixaDeTexto 6">
            <a:extLst>
              <a:ext uri="{FF2B5EF4-FFF2-40B4-BE49-F238E27FC236}">
                <a16:creationId xmlns:a16="http://schemas.microsoft.com/office/drawing/2014/main" id="{535E0C18-BC46-4428-A31C-FF5467B40309}"/>
              </a:ext>
            </a:extLst>
          </p:cNvPr>
          <p:cNvSpPr txBox="1"/>
          <p:nvPr/>
        </p:nvSpPr>
        <p:spPr>
          <a:xfrm>
            <a:off x="89210" y="5300164"/>
            <a:ext cx="5408341" cy="3108543"/>
          </a:xfrm>
          <a:prstGeom prst="rect">
            <a:avLst/>
          </a:prstGeom>
          <a:noFill/>
        </p:spPr>
        <p:txBody>
          <a:bodyPr wrap="square" rtlCol="0">
            <a:spAutoFit/>
          </a:bodyPr>
          <a:lstStyle/>
          <a:p>
            <a:pPr algn="just"/>
            <a:r>
              <a:rPr lang="pt-BR" sz="1400" dirty="0"/>
              <a:t>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a:t>
            </a:r>
          </a:p>
        </p:txBody>
      </p:sp>
    </p:spTree>
    <p:extLst>
      <p:ext uri="{BB962C8B-B14F-4D97-AF65-F5344CB8AC3E}">
        <p14:creationId xmlns:p14="http://schemas.microsoft.com/office/powerpoint/2010/main" val="14195065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159189-A2F4-4665-8CC1-2A2DD59107A1}"/>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6F0C6D80-BE46-4A8F-BF91-9ED1272F79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6858000" cy="9259172"/>
          </a:xfrm>
        </p:spPr>
      </p:pic>
    </p:spTree>
    <p:extLst>
      <p:ext uri="{BB962C8B-B14F-4D97-AF65-F5344CB8AC3E}">
        <p14:creationId xmlns:p14="http://schemas.microsoft.com/office/powerpoint/2010/main" val="526858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0">
            <a:extLst>
              <a:ext uri="{FF2B5EF4-FFF2-40B4-BE49-F238E27FC236}">
                <a16:creationId xmlns:a16="http://schemas.microsoft.com/office/drawing/2014/main" id="{C91DE25D-92D9-4328-A960-05CD9F86C72E}"/>
              </a:ext>
            </a:extLst>
          </p:cNvPr>
          <p:cNvSpPr>
            <a:spLocks noGrp="1"/>
          </p:cNvSpPr>
          <p:nvPr>
            <p:ph type="ctrTitle"/>
          </p:nvPr>
        </p:nvSpPr>
        <p:spPr/>
        <p:txBody>
          <a:bodyPr/>
          <a:lstStyle/>
          <a:p>
            <a:endParaRPr lang="pt-BR"/>
          </a:p>
        </p:txBody>
      </p:sp>
      <p:sp>
        <p:nvSpPr>
          <p:cNvPr id="12" name="Subtítulo 11">
            <a:extLst>
              <a:ext uri="{FF2B5EF4-FFF2-40B4-BE49-F238E27FC236}">
                <a16:creationId xmlns:a16="http://schemas.microsoft.com/office/drawing/2014/main" id="{8CF1874C-72FB-4359-B26B-66369B92D960}"/>
              </a:ext>
            </a:extLst>
          </p:cNvPr>
          <p:cNvSpPr>
            <a:spLocks noGrp="1"/>
          </p:cNvSpPr>
          <p:nvPr>
            <p:ph type="subTitle" idx="1"/>
          </p:nvPr>
        </p:nvSpPr>
        <p:spPr/>
        <p:txBody>
          <a:bodyPr/>
          <a:lstStyle/>
          <a:p>
            <a:endParaRPr lang="pt-BR"/>
          </a:p>
        </p:txBody>
      </p:sp>
      <p:pic>
        <p:nvPicPr>
          <p:cNvPr id="9" name="Espaço Reservado para Conteúdo 8">
            <a:extLst>
              <a:ext uri="{FF2B5EF4-FFF2-40B4-BE49-F238E27FC236}">
                <a16:creationId xmlns:a16="http://schemas.microsoft.com/office/drawing/2014/main" id="{966F4641-6310-4ADD-A7D8-DE49DECDDFF0}"/>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9525"/>
            <a:ext cx="6858000" cy="9153525"/>
          </a:xfrm>
        </p:spPr>
      </p:pic>
      <p:sp>
        <p:nvSpPr>
          <p:cNvPr id="13" name="CaixaDeTexto 12">
            <a:extLst>
              <a:ext uri="{FF2B5EF4-FFF2-40B4-BE49-F238E27FC236}">
                <a16:creationId xmlns:a16="http://schemas.microsoft.com/office/drawing/2014/main" id="{BDC2D0EA-6577-41FA-A619-D957DC2BFF5C}"/>
              </a:ext>
            </a:extLst>
          </p:cNvPr>
          <p:cNvSpPr txBox="1"/>
          <p:nvPr/>
        </p:nvSpPr>
        <p:spPr>
          <a:xfrm>
            <a:off x="758283" y="5286506"/>
            <a:ext cx="4739268" cy="3754874"/>
          </a:xfrm>
          <a:prstGeom prst="rect">
            <a:avLst/>
          </a:prstGeom>
          <a:noFill/>
        </p:spPr>
        <p:txBody>
          <a:bodyPr wrap="square" rtlCol="0">
            <a:spAutoFit/>
          </a:bodyPr>
          <a:lstStyle/>
          <a:p>
            <a:pPr algn="just"/>
            <a:r>
              <a:rPr lang="pt-BR" sz="1400" dirty="0"/>
              <a:t>ESCREVA SEU RELATÓRIO AQUI ESCREVA SEU RELATÓRIO AQUI ESCREVA SEU RELATÓRIO AQUI ESCREVA SEU RELATÓRIO AQUI ESCREVA SEU RELATÓRIO AQUI ESCREVA SEU RELATÓRIO AQUI</a:t>
            </a:r>
          </a:p>
          <a:p>
            <a:pPr algn="just"/>
            <a:r>
              <a:rPr lang="pt-BR" sz="1400" dirty="0"/>
              <a:t>ESCREVA SEU RELATÓRIO AQUI ESCREVA SEU RELATÓRIO AQUI ESCREVA SEU RELATÓRIO AQUI ESCREVA SEU RELATÓRIO AQUI ESCREVA SEU RELATÓRIO AQUI ESCREVA SEU RELATÓRIO AQUI</a:t>
            </a:r>
          </a:p>
          <a:p>
            <a:pPr algn="just"/>
            <a:r>
              <a:rPr lang="pt-BR" sz="1400" dirty="0"/>
              <a:t>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a:t>
            </a:r>
          </a:p>
        </p:txBody>
      </p:sp>
    </p:spTree>
    <p:extLst>
      <p:ext uri="{BB962C8B-B14F-4D97-AF65-F5344CB8AC3E}">
        <p14:creationId xmlns:p14="http://schemas.microsoft.com/office/powerpoint/2010/main" val="3819055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372D38-813F-4F2B-823D-29807C8C16D2}"/>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3B21553E-3A6D-4905-848A-1C6F3251CD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6858000" cy="9138727"/>
          </a:xfrm>
        </p:spPr>
      </p:pic>
      <p:sp>
        <p:nvSpPr>
          <p:cNvPr id="6" name="CaixaDeTexto 5">
            <a:extLst>
              <a:ext uri="{FF2B5EF4-FFF2-40B4-BE49-F238E27FC236}">
                <a16:creationId xmlns:a16="http://schemas.microsoft.com/office/drawing/2014/main" id="{86E390B4-4801-407E-81B2-0E01F3495CEC}"/>
              </a:ext>
            </a:extLst>
          </p:cNvPr>
          <p:cNvSpPr txBox="1"/>
          <p:nvPr/>
        </p:nvSpPr>
        <p:spPr>
          <a:xfrm>
            <a:off x="2230243" y="579863"/>
            <a:ext cx="2865656" cy="369332"/>
          </a:xfrm>
          <a:prstGeom prst="rect">
            <a:avLst/>
          </a:prstGeom>
          <a:noFill/>
        </p:spPr>
        <p:txBody>
          <a:bodyPr wrap="none" rtlCol="0">
            <a:spAutoFit/>
          </a:bodyPr>
          <a:lstStyle/>
          <a:p>
            <a:r>
              <a:rPr lang="pt-BR" dirty="0"/>
              <a:t>Colocar o nome da atividade</a:t>
            </a:r>
          </a:p>
        </p:txBody>
      </p:sp>
      <p:sp>
        <p:nvSpPr>
          <p:cNvPr id="7" name="CaixaDeTexto 6">
            <a:extLst>
              <a:ext uri="{FF2B5EF4-FFF2-40B4-BE49-F238E27FC236}">
                <a16:creationId xmlns:a16="http://schemas.microsoft.com/office/drawing/2014/main" id="{2CD2F343-945D-4C1A-9B94-85E36A6F5E4D}"/>
              </a:ext>
            </a:extLst>
          </p:cNvPr>
          <p:cNvSpPr txBox="1"/>
          <p:nvPr/>
        </p:nvSpPr>
        <p:spPr>
          <a:xfrm>
            <a:off x="78059" y="3794750"/>
            <a:ext cx="5408341" cy="5262979"/>
          </a:xfrm>
          <a:prstGeom prst="rect">
            <a:avLst/>
          </a:prstGeom>
          <a:noFill/>
        </p:spPr>
        <p:txBody>
          <a:bodyPr wrap="square" rtlCol="0">
            <a:spAutoFit/>
          </a:bodyPr>
          <a:lstStyle/>
          <a:p>
            <a:pPr algn="just"/>
            <a:r>
              <a:rPr lang="pt-BR" sz="1400" dirty="0"/>
              <a:t>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a:t>
            </a:r>
          </a:p>
        </p:txBody>
      </p:sp>
    </p:spTree>
    <p:extLst>
      <p:ext uri="{BB962C8B-B14F-4D97-AF65-F5344CB8AC3E}">
        <p14:creationId xmlns:p14="http://schemas.microsoft.com/office/powerpoint/2010/main" val="3760392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372D38-813F-4F2B-823D-29807C8C16D2}"/>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3B21553E-3A6D-4905-848A-1C6F3251CD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6858000" cy="9138727"/>
          </a:xfrm>
        </p:spPr>
      </p:pic>
      <p:sp>
        <p:nvSpPr>
          <p:cNvPr id="6" name="CaixaDeTexto 5">
            <a:extLst>
              <a:ext uri="{FF2B5EF4-FFF2-40B4-BE49-F238E27FC236}">
                <a16:creationId xmlns:a16="http://schemas.microsoft.com/office/drawing/2014/main" id="{86E390B4-4801-407E-81B2-0E01F3495CEC}"/>
              </a:ext>
            </a:extLst>
          </p:cNvPr>
          <p:cNvSpPr txBox="1"/>
          <p:nvPr/>
        </p:nvSpPr>
        <p:spPr>
          <a:xfrm>
            <a:off x="2230243" y="579863"/>
            <a:ext cx="2865656" cy="369332"/>
          </a:xfrm>
          <a:prstGeom prst="rect">
            <a:avLst/>
          </a:prstGeom>
          <a:noFill/>
        </p:spPr>
        <p:txBody>
          <a:bodyPr wrap="none" rtlCol="0">
            <a:spAutoFit/>
          </a:bodyPr>
          <a:lstStyle/>
          <a:p>
            <a:r>
              <a:rPr lang="pt-BR" dirty="0"/>
              <a:t>Colocar o nome da atividade</a:t>
            </a:r>
          </a:p>
        </p:txBody>
      </p:sp>
      <p:sp>
        <p:nvSpPr>
          <p:cNvPr id="7" name="CaixaDeTexto 6">
            <a:extLst>
              <a:ext uri="{FF2B5EF4-FFF2-40B4-BE49-F238E27FC236}">
                <a16:creationId xmlns:a16="http://schemas.microsoft.com/office/drawing/2014/main" id="{2CD2F343-945D-4C1A-9B94-85E36A6F5E4D}"/>
              </a:ext>
            </a:extLst>
          </p:cNvPr>
          <p:cNvSpPr txBox="1"/>
          <p:nvPr/>
        </p:nvSpPr>
        <p:spPr>
          <a:xfrm>
            <a:off x="78059" y="3794750"/>
            <a:ext cx="5408341" cy="5262979"/>
          </a:xfrm>
          <a:prstGeom prst="rect">
            <a:avLst/>
          </a:prstGeom>
          <a:noFill/>
        </p:spPr>
        <p:txBody>
          <a:bodyPr wrap="square" rtlCol="0">
            <a:spAutoFit/>
          </a:bodyPr>
          <a:lstStyle/>
          <a:p>
            <a:pPr algn="just"/>
            <a:r>
              <a:rPr lang="pt-BR" sz="1400" dirty="0"/>
              <a:t>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a:t>
            </a:r>
          </a:p>
        </p:txBody>
      </p:sp>
    </p:spTree>
    <p:extLst>
      <p:ext uri="{BB962C8B-B14F-4D97-AF65-F5344CB8AC3E}">
        <p14:creationId xmlns:p14="http://schemas.microsoft.com/office/powerpoint/2010/main" val="37367724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372D38-813F-4F2B-823D-29807C8C16D2}"/>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3B21553E-3A6D-4905-848A-1C6F3251CD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6858000" cy="9138727"/>
          </a:xfrm>
        </p:spPr>
      </p:pic>
      <p:sp>
        <p:nvSpPr>
          <p:cNvPr id="6" name="CaixaDeTexto 5">
            <a:extLst>
              <a:ext uri="{FF2B5EF4-FFF2-40B4-BE49-F238E27FC236}">
                <a16:creationId xmlns:a16="http://schemas.microsoft.com/office/drawing/2014/main" id="{86E390B4-4801-407E-81B2-0E01F3495CEC}"/>
              </a:ext>
            </a:extLst>
          </p:cNvPr>
          <p:cNvSpPr txBox="1"/>
          <p:nvPr/>
        </p:nvSpPr>
        <p:spPr>
          <a:xfrm>
            <a:off x="2230243" y="579863"/>
            <a:ext cx="2865656" cy="369332"/>
          </a:xfrm>
          <a:prstGeom prst="rect">
            <a:avLst/>
          </a:prstGeom>
          <a:noFill/>
        </p:spPr>
        <p:txBody>
          <a:bodyPr wrap="none" rtlCol="0">
            <a:spAutoFit/>
          </a:bodyPr>
          <a:lstStyle/>
          <a:p>
            <a:r>
              <a:rPr lang="pt-BR" dirty="0"/>
              <a:t>Colocar o nome da atividade</a:t>
            </a:r>
          </a:p>
        </p:txBody>
      </p:sp>
      <p:sp>
        <p:nvSpPr>
          <p:cNvPr id="7" name="CaixaDeTexto 6">
            <a:extLst>
              <a:ext uri="{FF2B5EF4-FFF2-40B4-BE49-F238E27FC236}">
                <a16:creationId xmlns:a16="http://schemas.microsoft.com/office/drawing/2014/main" id="{2CD2F343-945D-4C1A-9B94-85E36A6F5E4D}"/>
              </a:ext>
            </a:extLst>
          </p:cNvPr>
          <p:cNvSpPr txBox="1"/>
          <p:nvPr/>
        </p:nvSpPr>
        <p:spPr>
          <a:xfrm>
            <a:off x="78059" y="3794750"/>
            <a:ext cx="5408341" cy="5262979"/>
          </a:xfrm>
          <a:prstGeom prst="rect">
            <a:avLst/>
          </a:prstGeom>
          <a:noFill/>
        </p:spPr>
        <p:txBody>
          <a:bodyPr wrap="square" rtlCol="0">
            <a:spAutoFit/>
          </a:bodyPr>
          <a:lstStyle/>
          <a:p>
            <a:pPr algn="just"/>
            <a:r>
              <a:rPr lang="pt-BR" sz="1400" dirty="0"/>
              <a:t>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a:t>
            </a:r>
          </a:p>
        </p:txBody>
      </p:sp>
    </p:spTree>
    <p:extLst>
      <p:ext uri="{BB962C8B-B14F-4D97-AF65-F5344CB8AC3E}">
        <p14:creationId xmlns:p14="http://schemas.microsoft.com/office/powerpoint/2010/main" val="10463392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92A01A-FB82-46DD-B4B1-85A48C6365D0}"/>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74AE0D14-F79E-42E3-8B8E-227AE727F8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6858000" cy="9144000"/>
          </a:xfrm>
        </p:spPr>
      </p:pic>
    </p:spTree>
    <p:extLst>
      <p:ext uri="{BB962C8B-B14F-4D97-AF65-F5344CB8AC3E}">
        <p14:creationId xmlns:p14="http://schemas.microsoft.com/office/powerpoint/2010/main" val="28514207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69FCC4-B118-4B9C-B4BB-E1D17F39454A}"/>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DB9A7450-1516-49C6-96B3-6D1750A6F7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6858000" cy="9259172"/>
          </a:xfrm>
        </p:spPr>
      </p:pic>
      <p:sp>
        <p:nvSpPr>
          <p:cNvPr id="6" name="CaixaDeTexto 5">
            <a:extLst>
              <a:ext uri="{FF2B5EF4-FFF2-40B4-BE49-F238E27FC236}">
                <a16:creationId xmlns:a16="http://schemas.microsoft.com/office/drawing/2014/main" id="{58802982-9B9D-4913-A2A9-8DDAE703BA8C}"/>
              </a:ext>
            </a:extLst>
          </p:cNvPr>
          <p:cNvSpPr txBox="1"/>
          <p:nvPr/>
        </p:nvSpPr>
        <p:spPr>
          <a:xfrm>
            <a:off x="78059" y="192906"/>
            <a:ext cx="5408341" cy="9140964"/>
          </a:xfrm>
          <a:prstGeom prst="rect">
            <a:avLst/>
          </a:prstGeom>
          <a:noFill/>
        </p:spPr>
        <p:txBody>
          <a:bodyPr wrap="square" rtlCol="0">
            <a:spAutoFit/>
          </a:bodyPr>
          <a:lstStyle/>
          <a:p>
            <a:pPr algn="just"/>
            <a:r>
              <a:rPr lang="pt-BR" sz="1400" dirty="0"/>
              <a:t>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a:t>
            </a:r>
          </a:p>
        </p:txBody>
      </p:sp>
    </p:spTree>
    <p:extLst>
      <p:ext uri="{BB962C8B-B14F-4D97-AF65-F5344CB8AC3E}">
        <p14:creationId xmlns:p14="http://schemas.microsoft.com/office/powerpoint/2010/main" val="13741063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69FCC4-B118-4B9C-B4BB-E1D17F39454A}"/>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DB9A7450-1516-49C6-96B3-6D1750A6F7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6858000" cy="9259172"/>
          </a:xfrm>
        </p:spPr>
      </p:pic>
      <p:sp>
        <p:nvSpPr>
          <p:cNvPr id="6" name="CaixaDeTexto 5">
            <a:extLst>
              <a:ext uri="{FF2B5EF4-FFF2-40B4-BE49-F238E27FC236}">
                <a16:creationId xmlns:a16="http://schemas.microsoft.com/office/drawing/2014/main" id="{58802982-9B9D-4913-A2A9-8DDAE703BA8C}"/>
              </a:ext>
            </a:extLst>
          </p:cNvPr>
          <p:cNvSpPr txBox="1"/>
          <p:nvPr/>
        </p:nvSpPr>
        <p:spPr>
          <a:xfrm>
            <a:off x="78059" y="192906"/>
            <a:ext cx="5408341" cy="9140964"/>
          </a:xfrm>
          <a:prstGeom prst="rect">
            <a:avLst/>
          </a:prstGeom>
          <a:noFill/>
        </p:spPr>
        <p:txBody>
          <a:bodyPr wrap="square" rtlCol="0">
            <a:spAutoFit/>
          </a:bodyPr>
          <a:lstStyle/>
          <a:p>
            <a:pPr algn="just"/>
            <a:r>
              <a:rPr lang="pt-BR" sz="1400" dirty="0"/>
              <a:t>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a:t>
            </a:r>
          </a:p>
        </p:txBody>
      </p:sp>
    </p:spTree>
    <p:extLst>
      <p:ext uri="{BB962C8B-B14F-4D97-AF65-F5344CB8AC3E}">
        <p14:creationId xmlns:p14="http://schemas.microsoft.com/office/powerpoint/2010/main" val="42872623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69FCC4-B118-4B9C-B4BB-E1D17F39454A}"/>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DB9A7450-1516-49C6-96B3-6D1750A6F7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6858000" cy="9259172"/>
          </a:xfrm>
        </p:spPr>
      </p:pic>
      <p:sp>
        <p:nvSpPr>
          <p:cNvPr id="6" name="CaixaDeTexto 5">
            <a:extLst>
              <a:ext uri="{FF2B5EF4-FFF2-40B4-BE49-F238E27FC236}">
                <a16:creationId xmlns:a16="http://schemas.microsoft.com/office/drawing/2014/main" id="{58802982-9B9D-4913-A2A9-8DDAE703BA8C}"/>
              </a:ext>
            </a:extLst>
          </p:cNvPr>
          <p:cNvSpPr txBox="1"/>
          <p:nvPr/>
        </p:nvSpPr>
        <p:spPr>
          <a:xfrm>
            <a:off x="78059" y="192906"/>
            <a:ext cx="5408341" cy="9140964"/>
          </a:xfrm>
          <a:prstGeom prst="rect">
            <a:avLst/>
          </a:prstGeom>
          <a:noFill/>
        </p:spPr>
        <p:txBody>
          <a:bodyPr wrap="square" rtlCol="0">
            <a:spAutoFit/>
          </a:bodyPr>
          <a:lstStyle/>
          <a:p>
            <a:pPr algn="just"/>
            <a:r>
              <a:rPr lang="pt-BR" sz="1400" dirty="0"/>
              <a:t>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 RELATÓRIO AQUI ESCREVA SEU</a:t>
            </a:r>
          </a:p>
        </p:txBody>
      </p:sp>
    </p:spTree>
    <p:extLst>
      <p:ext uri="{BB962C8B-B14F-4D97-AF65-F5344CB8AC3E}">
        <p14:creationId xmlns:p14="http://schemas.microsoft.com/office/powerpoint/2010/main" val="6150798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240A37-45AB-4C0B-B6C4-EBFEED6230F4}"/>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DAAA2301-C91B-4A88-95C4-1AC247B02FD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6858001" cy="9144000"/>
          </a:xfrm>
        </p:spPr>
      </p:pic>
      <p:sp>
        <p:nvSpPr>
          <p:cNvPr id="6" name="CaixaDeTexto 5">
            <a:extLst>
              <a:ext uri="{FF2B5EF4-FFF2-40B4-BE49-F238E27FC236}">
                <a16:creationId xmlns:a16="http://schemas.microsoft.com/office/drawing/2014/main" id="{0357CCCC-6B2A-493E-B563-E47825340FD5}"/>
              </a:ext>
            </a:extLst>
          </p:cNvPr>
          <p:cNvSpPr txBox="1"/>
          <p:nvPr/>
        </p:nvSpPr>
        <p:spPr>
          <a:xfrm>
            <a:off x="1070517" y="2433312"/>
            <a:ext cx="2473754" cy="307777"/>
          </a:xfrm>
          <a:prstGeom prst="rect">
            <a:avLst/>
          </a:prstGeom>
          <a:noFill/>
        </p:spPr>
        <p:txBody>
          <a:bodyPr wrap="none" rtlCol="0">
            <a:spAutoFit/>
          </a:bodyPr>
          <a:lstStyle/>
          <a:p>
            <a:r>
              <a:rPr lang="pt-BR" sz="1400" dirty="0" err="1"/>
              <a:t>kkkkkkkkkkkkkkkkkkkkkkkkkkkk</a:t>
            </a:r>
            <a:endParaRPr lang="pt-BR" sz="1400" dirty="0"/>
          </a:p>
        </p:txBody>
      </p:sp>
      <p:sp>
        <p:nvSpPr>
          <p:cNvPr id="7" name="CaixaDeTexto 6">
            <a:extLst>
              <a:ext uri="{FF2B5EF4-FFF2-40B4-BE49-F238E27FC236}">
                <a16:creationId xmlns:a16="http://schemas.microsoft.com/office/drawing/2014/main" id="{45DA14BC-E42B-4075-BA6E-2C6C7E79BDB6}"/>
              </a:ext>
            </a:extLst>
          </p:cNvPr>
          <p:cNvSpPr txBox="1"/>
          <p:nvPr/>
        </p:nvSpPr>
        <p:spPr>
          <a:xfrm>
            <a:off x="1869688" y="2766259"/>
            <a:ext cx="2473754" cy="307777"/>
          </a:xfrm>
          <a:prstGeom prst="rect">
            <a:avLst/>
          </a:prstGeom>
          <a:noFill/>
        </p:spPr>
        <p:txBody>
          <a:bodyPr wrap="none" rtlCol="0">
            <a:spAutoFit/>
          </a:bodyPr>
          <a:lstStyle/>
          <a:p>
            <a:r>
              <a:rPr lang="pt-BR" sz="1400" dirty="0" err="1"/>
              <a:t>kkkkkkkkkkkkkkkkkkkkkkkkkkkk</a:t>
            </a:r>
            <a:endParaRPr lang="pt-BR" sz="1400" dirty="0"/>
          </a:p>
        </p:txBody>
      </p:sp>
      <p:sp>
        <p:nvSpPr>
          <p:cNvPr id="8" name="CaixaDeTexto 7">
            <a:extLst>
              <a:ext uri="{FF2B5EF4-FFF2-40B4-BE49-F238E27FC236}">
                <a16:creationId xmlns:a16="http://schemas.microsoft.com/office/drawing/2014/main" id="{42E87686-90BB-45B0-86A1-47AFAE8BBD3A}"/>
              </a:ext>
            </a:extLst>
          </p:cNvPr>
          <p:cNvSpPr txBox="1"/>
          <p:nvPr/>
        </p:nvSpPr>
        <p:spPr>
          <a:xfrm>
            <a:off x="1234068" y="3074036"/>
            <a:ext cx="2473754" cy="307777"/>
          </a:xfrm>
          <a:prstGeom prst="rect">
            <a:avLst/>
          </a:prstGeom>
          <a:noFill/>
        </p:spPr>
        <p:txBody>
          <a:bodyPr wrap="none" rtlCol="0">
            <a:spAutoFit/>
          </a:bodyPr>
          <a:lstStyle/>
          <a:p>
            <a:r>
              <a:rPr lang="pt-BR" sz="1400" dirty="0" err="1"/>
              <a:t>kkkkkkkkkkkkkkkkkkkkkkkkkkkk</a:t>
            </a:r>
            <a:endParaRPr lang="pt-BR" sz="1400" dirty="0"/>
          </a:p>
        </p:txBody>
      </p:sp>
      <p:sp>
        <p:nvSpPr>
          <p:cNvPr id="9" name="CaixaDeTexto 8">
            <a:extLst>
              <a:ext uri="{FF2B5EF4-FFF2-40B4-BE49-F238E27FC236}">
                <a16:creationId xmlns:a16="http://schemas.microsoft.com/office/drawing/2014/main" id="{FF2C3EB4-F323-4742-BAD4-EF37BD92AE4D}"/>
              </a:ext>
            </a:extLst>
          </p:cNvPr>
          <p:cNvSpPr txBox="1"/>
          <p:nvPr/>
        </p:nvSpPr>
        <p:spPr>
          <a:xfrm>
            <a:off x="1070517" y="3343700"/>
            <a:ext cx="2473754" cy="307777"/>
          </a:xfrm>
          <a:prstGeom prst="rect">
            <a:avLst/>
          </a:prstGeom>
          <a:noFill/>
        </p:spPr>
        <p:txBody>
          <a:bodyPr wrap="none" rtlCol="0">
            <a:spAutoFit/>
          </a:bodyPr>
          <a:lstStyle/>
          <a:p>
            <a:r>
              <a:rPr lang="pt-BR" sz="1400" dirty="0" err="1"/>
              <a:t>kkkkkkkkkkkkkkkkkkkkkkkkkkkk</a:t>
            </a:r>
            <a:endParaRPr lang="pt-BR" sz="1400" dirty="0"/>
          </a:p>
        </p:txBody>
      </p:sp>
      <p:sp>
        <p:nvSpPr>
          <p:cNvPr id="10" name="CaixaDeTexto 9">
            <a:extLst>
              <a:ext uri="{FF2B5EF4-FFF2-40B4-BE49-F238E27FC236}">
                <a16:creationId xmlns:a16="http://schemas.microsoft.com/office/drawing/2014/main" id="{B3E8B3EF-D739-4832-BD3C-8157A4FD8A2D}"/>
              </a:ext>
            </a:extLst>
          </p:cNvPr>
          <p:cNvSpPr txBox="1"/>
          <p:nvPr/>
        </p:nvSpPr>
        <p:spPr>
          <a:xfrm>
            <a:off x="1613209" y="6365976"/>
            <a:ext cx="920445" cy="307777"/>
          </a:xfrm>
          <a:prstGeom prst="rect">
            <a:avLst/>
          </a:prstGeom>
          <a:noFill/>
        </p:spPr>
        <p:txBody>
          <a:bodyPr wrap="none" rtlCol="0">
            <a:spAutoFit/>
          </a:bodyPr>
          <a:lstStyle/>
          <a:p>
            <a:r>
              <a:rPr lang="pt-BR" sz="1400" dirty="0" err="1"/>
              <a:t>kkkkkkkkk</a:t>
            </a:r>
            <a:endParaRPr lang="pt-BR" sz="1400" dirty="0"/>
          </a:p>
        </p:txBody>
      </p:sp>
      <p:sp>
        <p:nvSpPr>
          <p:cNvPr id="11" name="CaixaDeTexto 10">
            <a:extLst>
              <a:ext uri="{FF2B5EF4-FFF2-40B4-BE49-F238E27FC236}">
                <a16:creationId xmlns:a16="http://schemas.microsoft.com/office/drawing/2014/main" id="{19FFD43F-0628-4FD4-A6FA-EBAF8CBC1DDA}"/>
              </a:ext>
            </a:extLst>
          </p:cNvPr>
          <p:cNvSpPr txBox="1"/>
          <p:nvPr/>
        </p:nvSpPr>
        <p:spPr>
          <a:xfrm>
            <a:off x="4146864" y="6365975"/>
            <a:ext cx="920445" cy="307777"/>
          </a:xfrm>
          <a:prstGeom prst="rect">
            <a:avLst/>
          </a:prstGeom>
          <a:noFill/>
        </p:spPr>
        <p:txBody>
          <a:bodyPr wrap="none" rtlCol="0">
            <a:spAutoFit/>
          </a:bodyPr>
          <a:lstStyle/>
          <a:p>
            <a:r>
              <a:rPr lang="pt-BR" sz="1400" dirty="0" err="1"/>
              <a:t>kkkkkkkkk</a:t>
            </a:r>
            <a:endParaRPr lang="pt-BR" sz="1400" dirty="0"/>
          </a:p>
        </p:txBody>
      </p:sp>
      <p:pic>
        <p:nvPicPr>
          <p:cNvPr id="15" name="Imagem 14">
            <a:extLst>
              <a:ext uri="{FF2B5EF4-FFF2-40B4-BE49-F238E27FC236}">
                <a16:creationId xmlns:a16="http://schemas.microsoft.com/office/drawing/2014/main" id="{C1BF290C-F7D9-43B9-9A25-E77EEC3811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7394" y="7627433"/>
            <a:ext cx="902970" cy="884933"/>
          </a:xfrm>
          <a:prstGeom prst="rect">
            <a:avLst/>
          </a:prstGeom>
        </p:spPr>
      </p:pic>
    </p:spTree>
    <p:extLst>
      <p:ext uri="{BB962C8B-B14F-4D97-AF65-F5344CB8AC3E}">
        <p14:creationId xmlns:p14="http://schemas.microsoft.com/office/powerpoint/2010/main" val="3262085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1FF341-82CD-4A51-AD11-18C8B3B3C4C0}"/>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991CCA7B-35CA-44E6-B494-CD88AADF78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6858001" cy="9144000"/>
          </a:xfrm>
        </p:spPr>
      </p:pic>
      <p:sp>
        <p:nvSpPr>
          <p:cNvPr id="6" name="CaixaDeTexto 5">
            <a:extLst>
              <a:ext uri="{FF2B5EF4-FFF2-40B4-BE49-F238E27FC236}">
                <a16:creationId xmlns:a16="http://schemas.microsoft.com/office/drawing/2014/main" id="{09F975D4-82E4-4AA1-B96D-259971E4316C}"/>
              </a:ext>
            </a:extLst>
          </p:cNvPr>
          <p:cNvSpPr txBox="1"/>
          <p:nvPr/>
        </p:nvSpPr>
        <p:spPr>
          <a:xfrm>
            <a:off x="2843561" y="2254253"/>
            <a:ext cx="2676293" cy="1815882"/>
          </a:xfrm>
          <a:prstGeom prst="rect">
            <a:avLst/>
          </a:prstGeom>
          <a:noFill/>
        </p:spPr>
        <p:txBody>
          <a:bodyPr wrap="square" rtlCol="0">
            <a:spAutoFit/>
          </a:bodyPr>
          <a:lstStyle/>
          <a:p>
            <a:r>
              <a:rPr lang="pt-BR" sz="1400" dirty="0"/>
              <a:t>ESCREVA SEU RELATÓRIO AQUI ESCREVA SEU RELATÓRIO AQUI</a:t>
            </a:r>
          </a:p>
          <a:p>
            <a:r>
              <a:rPr lang="pt-BR" sz="1400" dirty="0"/>
              <a:t>ESCREVA SEU RELATÓRIO AQUI</a:t>
            </a:r>
          </a:p>
          <a:p>
            <a:r>
              <a:rPr lang="pt-BR" sz="1400" dirty="0"/>
              <a:t>ESCREVA SEU RELATÓRIO AQUI</a:t>
            </a:r>
          </a:p>
          <a:p>
            <a:r>
              <a:rPr lang="pt-BR" sz="1400" dirty="0"/>
              <a:t>ESCREVA SEU RELATÓRIO AQUI</a:t>
            </a:r>
          </a:p>
          <a:p>
            <a:r>
              <a:rPr lang="pt-BR" sz="1400" dirty="0"/>
              <a:t>ESCREVA SEU RELATÓRIO AQUI</a:t>
            </a:r>
          </a:p>
          <a:p>
            <a:r>
              <a:rPr lang="pt-BR" sz="1400" dirty="0"/>
              <a:t>ESCREVA SEU RELATÓRIO AQUI</a:t>
            </a:r>
          </a:p>
          <a:p>
            <a:r>
              <a:rPr lang="pt-BR" sz="1400" dirty="0"/>
              <a:t>ESCREVA SEU RELATÓRIO AQUI</a:t>
            </a:r>
          </a:p>
        </p:txBody>
      </p:sp>
      <p:sp>
        <p:nvSpPr>
          <p:cNvPr id="7" name="CaixaDeTexto 6">
            <a:extLst>
              <a:ext uri="{FF2B5EF4-FFF2-40B4-BE49-F238E27FC236}">
                <a16:creationId xmlns:a16="http://schemas.microsoft.com/office/drawing/2014/main" id="{25B5F4EE-8450-4B84-8499-813E0CAA564B}"/>
              </a:ext>
            </a:extLst>
          </p:cNvPr>
          <p:cNvSpPr txBox="1"/>
          <p:nvPr/>
        </p:nvSpPr>
        <p:spPr>
          <a:xfrm>
            <a:off x="2843560" y="4374935"/>
            <a:ext cx="2676293" cy="1815882"/>
          </a:xfrm>
          <a:prstGeom prst="rect">
            <a:avLst/>
          </a:prstGeom>
          <a:noFill/>
        </p:spPr>
        <p:txBody>
          <a:bodyPr wrap="square" rtlCol="0">
            <a:spAutoFit/>
          </a:bodyPr>
          <a:lstStyle/>
          <a:p>
            <a:r>
              <a:rPr lang="pt-BR" sz="1400" dirty="0"/>
              <a:t>ESCREVA SEU RELATÓRIO AQUI ESCREVA SEU RELATÓRIO AQUI</a:t>
            </a:r>
          </a:p>
          <a:p>
            <a:r>
              <a:rPr lang="pt-BR" sz="1400" dirty="0"/>
              <a:t>ESCREVA SEU RELATÓRIO AQUI</a:t>
            </a:r>
          </a:p>
          <a:p>
            <a:r>
              <a:rPr lang="pt-BR" sz="1400" dirty="0"/>
              <a:t>ESCREVA SEU RELATÓRIO AQUI</a:t>
            </a:r>
          </a:p>
          <a:p>
            <a:r>
              <a:rPr lang="pt-BR" sz="1400" dirty="0"/>
              <a:t>ESCREVA SEU RELATÓRIO AQUI</a:t>
            </a:r>
          </a:p>
          <a:p>
            <a:r>
              <a:rPr lang="pt-BR" sz="1400" dirty="0"/>
              <a:t>ESCREVA SEU RELATÓRIO AQUI</a:t>
            </a:r>
          </a:p>
          <a:p>
            <a:r>
              <a:rPr lang="pt-BR" sz="1400" dirty="0"/>
              <a:t>ESCREVA SEU RELATÓRIO AQUI</a:t>
            </a:r>
          </a:p>
          <a:p>
            <a:r>
              <a:rPr lang="pt-BR" sz="1400" dirty="0"/>
              <a:t>ESCREVA SEU RELATÓRIO AQUI</a:t>
            </a:r>
          </a:p>
        </p:txBody>
      </p:sp>
      <p:sp>
        <p:nvSpPr>
          <p:cNvPr id="8" name="CaixaDeTexto 7">
            <a:extLst>
              <a:ext uri="{FF2B5EF4-FFF2-40B4-BE49-F238E27FC236}">
                <a16:creationId xmlns:a16="http://schemas.microsoft.com/office/drawing/2014/main" id="{CFE2FDDF-F96F-46AF-BFE5-93E1F24AF127}"/>
              </a:ext>
            </a:extLst>
          </p:cNvPr>
          <p:cNvSpPr txBox="1"/>
          <p:nvPr/>
        </p:nvSpPr>
        <p:spPr>
          <a:xfrm>
            <a:off x="2843560" y="6343033"/>
            <a:ext cx="2676293" cy="1815882"/>
          </a:xfrm>
          <a:prstGeom prst="rect">
            <a:avLst/>
          </a:prstGeom>
          <a:noFill/>
        </p:spPr>
        <p:txBody>
          <a:bodyPr wrap="square" rtlCol="0">
            <a:spAutoFit/>
          </a:bodyPr>
          <a:lstStyle/>
          <a:p>
            <a:r>
              <a:rPr lang="pt-BR" sz="1400" dirty="0"/>
              <a:t>ESCREVA SEU RELATÓRIO AQUI ESCREVA SEU RELATÓRIO AQUI</a:t>
            </a:r>
          </a:p>
          <a:p>
            <a:r>
              <a:rPr lang="pt-BR" sz="1400" dirty="0"/>
              <a:t>ESCREVA SEU RELATÓRIO AQUI</a:t>
            </a:r>
          </a:p>
          <a:p>
            <a:r>
              <a:rPr lang="pt-BR" sz="1400" dirty="0"/>
              <a:t>ESCREVA SEU RELATÓRIO AQUI</a:t>
            </a:r>
          </a:p>
          <a:p>
            <a:r>
              <a:rPr lang="pt-BR" sz="1400" dirty="0"/>
              <a:t>ESCREVA SEU RELATÓRIO AQUI</a:t>
            </a:r>
          </a:p>
          <a:p>
            <a:r>
              <a:rPr lang="pt-BR" sz="1400" dirty="0"/>
              <a:t>ESCREVA SEU RELATÓRIO AQUI</a:t>
            </a:r>
          </a:p>
          <a:p>
            <a:r>
              <a:rPr lang="pt-BR" sz="1400" dirty="0"/>
              <a:t>ESCREVA SEU RELATÓRIO AQUI</a:t>
            </a:r>
          </a:p>
          <a:p>
            <a:r>
              <a:rPr lang="pt-BR" sz="1400" dirty="0"/>
              <a:t>ESCREVA SEU RELATÓRIO AQUI</a:t>
            </a:r>
          </a:p>
        </p:txBody>
      </p:sp>
    </p:spTree>
    <p:extLst>
      <p:ext uri="{BB962C8B-B14F-4D97-AF65-F5344CB8AC3E}">
        <p14:creationId xmlns:p14="http://schemas.microsoft.com/office/powerpoint/2010/main" val="166975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223257-69CF-480B-A568-D532D31D7E5F}"/>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C70FA423-1DBC-4620-8BCE-DC0A8F6EAF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6858000" cy="9259172"/>
          </a:xfrm>
        </p:spPr>
      </p:pic>
      <p:sp>
        <p:nvSpPr>
          <p:cNvPr id="6" name="CaixaDeTexto 5">
            <a:extLst>
              <a:ext uri="{FF2B5EF4-FFF2-40B4-BE49-F238E27FC236}">
                <a16:creationId xmlns:a16="http://schemas.microsoft.com/office/drawing/2014/main" id="{DE568012-740F-4F85-AF37-3FFF760562D8}"/>
              </a:ext>
            </a:extLst>
          </p:cNvPr>
          <p:cNvSpPr txBox="1"/>
          <p:nvPr/>
        </p:nvSpPr>
        <p:spPr>
          <a:xfrm>
            <a:off x="356839" y="4081346"/>
            <a:ext cx="4984595" cy="1815882"/>
          </a:xfrm>
          <a:prstGeom prst="rect">
            <a:avLst/>
          </a:prstGeom>
          <a:noFill/>
        </p:spPr>
        <p:txBody>
          <a:bodyPr wrap="square" rtlCol="0">
            <a:spAutoFit/>
          </a:bodyPr>
          <a:lstStyle/>
          <a:p>
            <a:pPr algn="just"/>
            <a:r>
              <a:rPr lang="pt-BR" sz="1400" dirty="0"/>
              <a:t>ESCREVA SEU RELATÓRIO AQUI ESCREVA SEU RELATÓRIO AQUI </a:t>
            </a:r>
          </a:p>
          <a:p>
            <a:pPr algn="just"/>
            <a:r>
              <a:rPr lang="pt-BR" sz="1400" dirty="0"/>
              <a:t>ESCREVA SEU RELATÓRIO AQUI ESCREVA SEU RELATÓRIO AQUI </a:t>
            </a:r>
          </a:p>
          <a:p>
            <a:pPr algn="just"/>
            <a:r>
              <a:rPr lang="pt-BR" sz="1400" dirty="0"/>
              <a:t>ESCREVA SEU RELATÓRIO AQUI ESCREVA SEU RELATÓRIO AQUI </a:t>
            </a:r>
          </a:p>
          <a:p>
            <a:pPr algn="just"/>
            <a:r>
              <a:rPr lang="pt-BR" sz="1400" dirty="0"/>
              <a:t>ESCREVA SEU RELATÓRIO AQUI ESCREVA SEU RELATÓRIO AQUI </a:t>
            </a:r>
          </a:p>
          <a:p>
            <a:pPr algn="just"/>
            <a:r>
              <a:rPr lang="pt-BR" sz="1400" dirty="0"/>
              <a:t>ESCREVA SEU RELATÓRIO AQUI ESCREVA SEU RELATÓRIO AQUI </a:t>
            </a:r>
          </a:p>
          <a:p>
            <a:pPr algn="just"/>
            <a:r>
              <a:rPr lang="pt-BR" sz="1400" dirty="0"/>
              <a:t>ESCREVA SEU RELATÓRIO AQUI ESCREVA SEU RELATÓRIO AQUI </a:t>
            </a:r>
          </a:p>
          <a:p>
            <a:pPr algn="just"/>
            <a:r>
              <a:rPr lang="pt-BR" sz="1400" dirty="0"/>
              <a:t>ESCREVA SEU RELATÓRIO AQUI ESCREVA SEU RELATÓRIO AQUI </a:t>
            </a:r>
          </a:p>
          <a:p>
            <a:pPr algn="just"/>
            <a:r>
              <a:rPr lang="pt-BR" sz="1400" dirty="0"/>
              <a:t>ESCREVA SEU RELATÓRIO AQUI ESCREVA SEU RELATÓRIO AQUI </a:t>
            </a:r>
          </a:p>
        </p:txBody>
      </p:sp>
      <p:sp>
        <p:nvSpPr>
          <p:cNvPr id="7" name="CaixaDeTexto 6">
            <a:extLst>
              <a:ext uri="{FF2B5EF4-FFF2-40B4-BE49-F238E27FC236}">
                <a16:creationId xmlns:a16="http://schemas.microsoft.com/office/drawing/2014/main" id="{E2013FAE-E466-4790-BA0F-FCB5E71AC2BA}"/>
              </a:ext>
            </a:extLst>
          </p:cNvPr>
          <p:cNvSpPr txBox="1"/>
          <p:nvPr/>
        </p:nvSpPr>
        <p:spPr>
          <a:xfrm>
            <a:off x="356838" y="6746459"/>
            <a:ext cx="4984595" cy="1815882"/>
          </a:xfrm>
          <a:prstGeom prst="rect">
            <a:avLst/>
          </a:prstGeom>
          <a:noFill/>
        </p:spPr>
        <p:txBody>
          <a:bodyPr wrap="square" rtlCol="0">
            <a:spAutoFit/>
          </a:bodyPr>
          <a:lstStyle/>
          <a:p>
            <a:pPr algn="just"/>
            <a:r>
              <a:rPr lang="pt-BR" sz="1400" dirty="0"/>
              <a:t>ESCREVA SEU RELATÓRIO AQUI ESCREVA SEU RELATÓRIO AQUI </a:t>
            </a:r>
          </a:p>
          <a:p>
            <a:pPr algn="just"/>
            <a:r>
              <a:rPr lang="pt-BR" sz="1400" dirty="0"/>
              <a:t>ESCREVA SEU RELATÓRIO AQUI ESCREVA SEU RELATÓRIO AQUI </a:t>
            </a:r>
          </a:p>
          <a:p>
            <a:pPr algn="just"/>
            <a:r>
              <a:rPr lang="pt-BR" sz="1400" dirty="0"/>
              <a:t>ESCREVA SEU RELATÓRIO AQUI ESCREVA SEU RELATÓRIO AQUI </a:t>
            </a:r>
          </a:p>
          <a:p>
            <a:pPr algn="just"/>
            <a:r>
              <a:rPr lang="pt-BR" sz="1400" dirty="0"/>
              <a:t>ESCREVA SEU RELATÓRIO AQUI ESCREVA SEU RELATÓRIO AQUI </a:t>
            </a:r>
          </a:p>
          <a:p>
            <a:pPr algn="just"/>
            <a:r>
              <a:rPr lang="pt-BR" sz="1400" dirty="0"/>
              <a:t>ESCREVA SEU RELATÓRIO AQUI ESCREVA SEU RELATÓRIO AQUI </a:t>
            </a:r>
          </a:p>
          <a:p>
            <a:pPr algn="just"/>
            <a:r>
              <a:rPr lang="pt-BR" sz="1400" dirty="0"/>
              <a:t>ESCREVA SEU RELATÓRIO AQUI ESCREVA SEU RELATÓRIO AQUI </a:t>
            </a:r>
          </a:p>
          <a:p>
            <a:pPr algn="just"/>
            <a:r>
              <a:rPr lang="pt-BR" sz="1400" dirty="0"/>
              <a:t>ESCREVA SEU RELATÓRIO AQUI ESCREVA SEU RELATÓRIO AQUI </a:t>
            </a:r>
          </a:p>
          <a:p>
            <a:pPr algn="just"/>
            <a:r>
              <a:rPr lang="pt-BR" sz="1400" dirty="0"/>
              <a:t>ESCREVA SEU RELATÓRIO AQUI ESCREVA SEU RELATÓRIO AQUI </a:t>
            </a:r>
          </a:p>
        </p:txBody>
      </p:sp>
    </p:spTree>
    <p:extLst>
      <p:ext uri="{BB962C8B-B14F-4D97-AF65-F5344CB8AC3E}">
        <p14:creationId xmlns:p14="http://schemas.microsoft.com/office/powerpoint/2010/main" val="2799405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9F084-B994-466A-865A-399A305A3A0D}"/>
              </a:ext>
            </a:extLst>
          </p:cNvPr>
          <p:cNvSpPr>
            <a:spLocks noGrp="1"/>
          </p:cNvSpPr>
          <p:nvPr>
            <p:ph type="title"/>
          </p:nvPr>
        </p:nvSpPr>
        <p:spPr/>
        <p:txBody>
          <a:bodyPr/>
          <a:lstStyle/>
          <a:p>
            <a:endParaRPr lang="pt-BR"/>
          </a:p>
        </p:txBody>
      </p:sp>
      <p:pic>
        <p:nvPicPr>
          <p:cNvPr id="7" name="Espaço Reservado para Conteúdo 6">
            <a:extLst>
              <a:ext uri="{FF2B5EF4-FFF2-40B4-BE49-F238E27FC236}">
                <a16:creationId xmlns:a16="http://schemas.microsoft.com/office/drawing/2014/main" id="{B64BC2E0-EF26-4D64-9C98-1B6238989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6858001" cy="9144000"/>
          </a:xfrm>
        </p:spPr>
      </p:pic>
      <p:sp>
        <p:nvSpPr>
          <p:cNvPr id="8" name="CaixaDeTexto 7">
            <a:extLst>
              <a:ext uri="{FF2B5EF4-FFF2-40B4-BE49-F238E27FC236}">
                <a16:creationId xmlns:a16="http://schemas.microsoft.com/office/drawing/2014/main" id="{85D454B2-27DF-4D88-A78F-B762FF4E0A50}"/>
              </a:ext>
            </a:extLst>
          </p:cNvPr>
          <p:cNvSpPr txBox="1"/>
          <p:nvPr/>
        </p:nvSpPr>
        <p:spPr>
          <a:xfrm>
            <a:off x="122664" y="2741089"/>
            <a:ext cx="4984595" cy="1815882"/>
          </a:xfrm>
          <a:prstGeom prst="rect">
            <a:avLst/>
          </a:prstGeom>
          <a:noFill/>
        </p:spPr>
        <p:txBody>
          <a:bodyPr wrap="square" rtlCol="0">
            <a:spAutoFit/>
          </a:bodyPr>
          <a:lstStyle/>
          <a:p>
            <a:pPr algn="just"/>
            <a:r>
              <a:rPr lang="pt-BR" sz="1400" dirty="0"/>
              <a:t>ESCREVA SEU RELATÓRIO AQUI ESCREVA SEU RELATÓRIO AQUI </a:t>
            </a:r>
          </a:p>
          <a:p>
            <a:pPr algn="just"/>
            <a:r>
              <a:rPr lang="pt-BR" sz="1400" dirty="0"/>
              <a:t>ESCREVA SEU RELATÓRIO AQUI ESCREVA SEU RELATÓRIO AQUI </a:t>
            </a:r>
          </a:p>
          <a:p>
            <a:pPr algn="just"/>
            <a:r>
              <a:rPr lang="pt-BR" sz="1400" dirty="0"/>
              <a:t>ESCREVA SEU RELATÓRIO AQUI ESCREVA SEU RELATÓRIO AQUI </a:t>
            </a:r>
          </a:p>
          <a:p>
            <a:pPr algn="just"/>
            <a:r>
              <a:rPr lang="pt-BR" sz="1400" dirty="0"/>
              <a:t>ESCREVA SEU RELATÓRIO AQUI ESCREVA SEU RELATÓRIO AQUI </a:t>
            </a:r>
          </a:p>
          <a:p>
            <a:pPr algn="just"/>
            <a:r>
              <a:rPr lang="pt-BR" sz="1400" dirty="0"/>
              <a:t>ESCREVA SEU RELATÓRIO AQUI ESCREVA SEU RELATÓRIO AQUI </a:t>
            </a:r>
          </a:p>
          <a:p>
            <a:pPr algn="just"/>
            <a:r>
              <a:rPr lang="pt-BR" sz="1400" dirty="0"/>
              <a:t>ESCREVA SEU RELATÓRIO AQUI ESCREVA SEU RELATÓRIO AQUI </a:t>
            </a:r>
          </a:p>
          <a:p>
            <a:pPr algn="just"/>
            <a:r>
              <a:rPr lang="pt-BR" sz="1400" dirty="0"/>
              <a:t>ESCREVA SEU RELATÓRIO AQUI ESCREVA SEU RELATÓRIO AQUI </a:t>
            </a:r>
          </a:p>
          <a:p>
            <a:pPr algn="just"/>
            <a:r>
              <a:rPr lang="pt-BR" sz="1400" dirty="0"/>
              <a:t>ESCREVA SEU RELATÓRIO AQUI ESCREVA SEU RELATÓRIO AQUI </a:t>
            </a:r>
          </a:p>
        </p:txBody>
      </p:sp>
      <p:sp>
        <p:nvSpPr>
          <p:cNvPr id="9" name="CaixaDeTexto 8">
            <a:extLst>
              <a:ext uri="{FF2B5EF4-FFF2-40B4-BE49-F238E27FC236}">
                <a16:creationId xmlns:a16="http://schemas.microsoft.com/office/drawing/2014/main" id="{E944DCF0-3032-485E-85B6-C49197386720}"/>
              </a:ext>
            </a:extLst>
          </p:cNvPr>
          <p:cNvSpPr txBox="1"/>
          <p:nvPr/>
        </p:nvSpPr>
        <p:spPr>
          <a:xfrm>
            <a:off x="122664" y="5452542"/>
            <a:ext cx="4984595" cy="1169551"/>
          </a:xfrm>
          <a:prstGeom prst="rect">
            <a:avLst/>
          </a:prstGeom>
          <a:noFill/>
        </p:spPr>
        <p:txBody>
          <a:bodyPr wrap="square" rtlCol="0">
            <a:spAutoFit/>
          </a:bodyPr>
          <a:lstStyle/>
          <a:p>
            <a:pPr algn="just"/>
            <a:r>
              <a:rPr lang="pt-BR" sz="1400" dirty="0"/>
              <a:t>ESCREVA SEU RELATÓRIO AQUI ESCREVA SEU RELATÓRIO AQUI </a:t>
            </a:r>
          </a:p>
          <a:p>
            <a:pPr algn="just"/>
            <a:r>
              <a:rPr lang="pt-BR" sz="1400" dirty="0"/>
              <a:t>ESCREVA SEU RELATÓRIO AQUI ESCREVA SEU RELATÓRIO AQUI </a:t>
            </a:r>
          </a:p>
          <a:p>
            <a:pPr algn="just"/>
            <a:r>
              <a:rPr lang="pt-BR" sz="1400" dirty="0"/>
              <a:t>ESCREVA SEU RELATÓRIO AQUI ESCREVA SEU RELATÓRIO AQUI </a:t>
            </a:r>
          </a:p>
          <a:p>
            <a:pPr algn="just"/>
            <a:r>
              <a:rPr lang="pt-BR" sz="1400" dirty="0"/>
              <a:t>ESCREVA SEU RELATÓRIO AQUI ESCREVA SEU RELATÓRIO AQUI </a:t>
            </a:r>
          </a:p>
          <a:p>
            <a:pPr algn="just"/>
            <a:r>
              <a:rPr lang="pt-BR" sz="1400" dirty="0"/>
              <a:t>ESCREVA SEU RELATÓRIO AQUI ESCREVA SEU RELATÓRIO AQUI </a:t>
            </a:r>
          </a:p>
        </p:txBody>
      </p:sp>
      <p:sp>
        <p:nvSpPr>
          <p:cNvPr id="10" name="CaixaDeTexto 9">
            <a:extLst>
              <a:ext uri="{FF2B5EF4-FFF2-40B4-BE49-F238E27FC236}">
                <a16:creationId xmlns:a16="http://schemas.microsoft.com/office/drawing/2014/main" id="{6F9B9AEB-A9B3-4090-ABC2-96CA1A9CBF2B}"/>
              </a:ext>
            </a:extLst>
          </p:cNvPr>
          <p:cNvSpPr txBox="1"/>
          <p:nvPr/>
        </p:nvSpPr>
        <p:spPr>
          <a:xfrm>
            <a:off x="122664" y="7517664"/>
            <a:ext cx="4984595" cy="1600438"/>
          </a:xfrm>
          <a:prstGeom prst="rect">
            <a:avLst/>
          </a:prstGeom>
          <a:noFill/>
        </p:spPr>
        <p:txBody>
          <a:bodyPr wrap="square" rtlCol="0">
            <a:spAutoFit/>
          </a:bodyPr>
          <a:lstStyle/>
          <a:p>
            <a:pPr algn="just"/>
            <a:r>
              <a:rPr lang="pt-BR" sz="1400" dirty="0"/>
              <a:t>ESCREVA SEU RELATÓRIO AQUI ESCREVA SEU RELATÓRIO AQUI </a:t>
            </a:r>
          </a:p>
          <a:p>
            <a:pPr algn="just"/>
            <a:r>
              <a:rPr lang="pt-BR" sz="1400" dirty="0"/>
              <a:t>ESCREVA SEU RELATÓRIO AQUI ESCREVA SEU RELATÓRIO AQUI </a:t>
            </a:r>
          </a:p>
          <a:p>
            <a:pPr algn="just"/>
            <a:r>
              <a:rPr lang="pt-BR" sz="1400" dirty="0"/>
              <a:t>ESCREVA SEU RELATÓRIO AQUI ESCREVA SEU RELATÓRIO AQUI </a:t>
            </a:r>
          </a:p>
          <a:p>
            <a:pPr algn="just"/>
            <a:r>
              <a:rPr lang="pt-BR" sz="1400" dirty="0"/>
              <a:t>ESCREVA SEU RELATÓRIO AQUI ESCREVA SEU RELATÓRIO AQUI </a:t>
            </a:r>
          </a:p>
          <a:p>
            <a:pPr algn="just"/>
            <a:r>
              <a:rPr lang="pt-BR" sz="1400" dirty="0"/>
              <a:t>ESCREVA SEU RELATÓRIO AQUI ESCREVA SEU RELATÓRIO AQUI </a:t>
            </a:r>
          </a:p>
          <a:p>
            <a:pPr algn="just"/>
            <a:r>
              <a:rPr lang="pt-BR" sz="1400" dirty="0"/>
              <a:t>ESCREVA SEU RELATÓRIO AQUI ESCREVA SEU RELATÓRIO AQUI </a:t>
            </a:r>
          </a:p>
          <a:p>
            <a:pPr algn="just"/>
            <a:r>
              <a:rPr lang="pt-BR" sz="1400" dirty="0"/>
              <a:t>ESCREVA SEU RELATÓRIO AQUI ESCREVA SEU RELATÓRIO AQUI </a:t>
            </a:r>
          </a:p>
        </p:txBody>
      </p:sp>
    </p:spTree>
    <p:extLst>
      <p:ext uri="{BB962C8B-B14F-4D97-AF65-F5344CB8AC3E}">
        <p14:creationId xmlns:p14="http://schemas.microsoft.com/office/powerpoint/2010/main" val="2713875312"/>
      </p:ext>
    </p:extLst>
  </p:cSld>
  <p:clrMapOvr>
    <a:masterClrMapping/>
  </p:clrMapOvr>
</p:sld>
</file>

<file path=ppt/theme/theme1.xml><?xml version="1.0" encoding="utf-8"?>
<a:theme xmlns:a="http://schemas.openxmlformats.org/drawingml/2006/main" name="Tema do Office">
  <a:themeElements>
    <a:clrScheme name="Tema do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95</TotalTime>
  <Words>9932</Words>
  <Application>Microsoft Office PowerPoint</Application>
  <PresentationFormat>Apresentação na tela (4:3)</PresentationFormat>
  <Paragraphs>144</Paragraphs>
  <Slides>67</Slides>
  <Notes>0</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67</vt:i4>
      </vt:variant>
    </vt:vector>
  </HeadingPairs>
  <TitlesOfParts>
    <vt:vector size="71" baseType="lpstr">
      <vt:lpstr>Arial</vt:lpstr>
      <vt:lpstr>Calibri</vt:lpstr>
      <vt:lpstr>Calibri Light</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Jhonathan Cardoso Cunha</dc:creator>
  <cp:lastModifiedBy>Jhonathan Cardoso Cunha</cp:lastModifiedBy>
  <cp:revision>11</cp:revision>
  <dcterms:created xsi:type="dcterms:W3CDTF">2021-06-29T19:48:22Z</dcterms:created>
  <dcterms:modified xsi:type="dcterms:W3CDTF">2021-09-09T14:41:10Z</dcterms:modified>
</cp:coreProperties>
</file>