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8" r:id="rId9"/>
    <p:sldId id="263" r:id="rId10"/>
    <p:sldId id="264" r:id="rId11"/>
    <p:sldId id="269" r:id="rId12"/>
    <p:sldId id="265" r:id="rId13"/>
    <p:sldId id="266" r:id="rId14"/>
    <p:sldId id="267" r:id="rId15"/>
    <p:sldId id="270" r:id="rId16"/>
    <p:sldId id="271" r:id="rId17"/>
    <p:sldId id="272" r:id="rId18"/>
    <p:sldId id="273" r:id="rId19"/>
    <p:sldId id="274" r:id="rId20"/>
    <p:sldId id="275" r:id="rId21"/>
    <p:sldId id="276" r:id="rId22"/>
    <p:sldId id="277" r:id="rId23"/>
    <p:sldId id="278" r:id="rId24"/>
    <p:sldId id="279" r:id="rId25"/>
    <p:sldId id="294" r:id="rId26"/>
    <p:sldId id="280" r:id="rId27"/>
    <p:sldId id="281" r:id="rId28"/>
    <p:sldId id="282" r:id="rId29"/>
    <p:sldId id="283" r:id="rId30"/>
    <p:sldId id="284" r:id="rId31"/>
    <p:sldId id="295" r:id="rId32"/>
    <p:sldId id="296" r:id="rId33"/>
    <p:sldId id="285" r:id="rId34"/>
    <p:sldId id="330" r:id="rId35"/>
    <p:sldId id="286" r:id="rId36"/>
    <p:sldId id="287" r:id="rId37"/>
    <p:sldId id="288" r:id="rId38"/>
    <p:sldId id="289" r:id="rId39"/>
    <p:sldId id="290" r:id="rId40"/>
    <p:sldId id="331" r:id="rId41"/>
    <p:sldId id="291" r:id="rId42"/>
    <p:sldId id="297" r:id="rId43"/>
    <p:sldId id="292" r:id="rId44"/>
    <p:sldId id="293" r:id="rId45"/>
    <p:sldId id="298" r:id="rId46"/>
    <p:sldId id="332" r:id="rId47"/>
    <p:sldId id="299" r:id="rId48"/>
    <p:sldId id="300" r:id="rId49"/>
    <p:sldId id="309" r:id="rId50"/>
    <p:sldId id="301" r:id="rId51"/>
    <p:sldId id="302" r:id="rId52"/>
    <p:sldId id="310" r:id="rId53"/>
    <p:sldId id="333" r:id="rId54"/>
    <p:sldId id="303" r:id="rId55"/>
    <p:sldId id="304" r:id="rId56"/>
    <p:sldId id="311" r:id="rId57"/>
    <p:sldId id="312" r:id="rId58"/>
    <p:sldId id="313" r:id="rId59"/>
    <p:sldId id="314" r:id="rId60"/>
    <p:sldId id="315" r:id="rId61"/>
    <p:sldId id="305" r:id="rId62"/>
    <p:sldId id="316" r:id="rId63"/>
    <p:sldId id="317" r:id="rId64"/>
    <p:sldId id="306" r:id="rId65"/>
    <p:sldId id="334" r:id="rId66"/>
    <p:sldId id="307" r:id="rId67"/>
    <p:sldId id="308" r:id="rId68"/>
    <p:sldId id="318" r:id="rId69"/>
    <p:sldId id="335" r:id="rId70"/>
    <p:sldId id="319" r:id="rId71"/>
    <p:sldId id="320" r:id="rId72"/>
    <p:sldId id="321" r:id="rId73"/>
    <p:sldId id="322" r:id="rId74"/>
    <p:sldId id="323" r:id="rId75"/>
    <p:sldId id="336" r:id="rId76"/>
    <p:sldId id="324" r:id="rId77"/>
    <p:sldId id="325" r:id="rId78"/>
    <p:sldId id="326" r:id="rId79"/>
    <p:sldId id="327" r:id="rId80"/>
    <p:sldId id="328" r:id="rId81"/>
    <p:sldId id="329" r:id="rId82"/>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5" d="100"/>
          <a:sy n="75" d="100"/>
        </p:scale>
        <p:origin x="298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pt-BR"/>
              <a:t>Clique para editar o título Mestre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01921CEB-4DB7-4798-A287-D02A10E629CE}" type="datetimeFigureOut">
              <a:rPr lang="pt-BR" smtClean="0"/>
              <a:t>22/11/2021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DE097A2-A41F-499D-9257-FD348EDEC959}" type="slidenum">
              <a:rPr lang="pt-BR" smtClean="0"/>
              <a:t>‹nº›</a:t>
            </a:fld>
            <a:endParaRPr lang="pt-BR"/>
          </a:p>
        </p:txBody>
      </p:sp>
    </p:spTree>
    <p:extLst>
      <p:ext uri="{BB962C8B-B14F-4D97-AF65-F5344CB8AC3E}">
        <p14:creationId xmlns:p14="http://schemas.microsoft.com/office/powerpoint/2010/main" val="1229879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921CEB-4DB7-4798-A287-D02A10E629CE}" type="datetimeFigureOut">
              <a:rPr lang="pt-BR" smtClean="0"/>
              <a:t>22/11/2021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DE097A2-A41F-499D-9257-FD348EDEC959}" type="slidenum">
              <a:rPr lang="pt-BR" smtClean="0"/>
              <a:t>‹nº›</a:t>
            </a:fld>
            <a:endParaRPr lang="pt-BR"/>
          </a:p>
        </p:txBody>
      </p:sp>
    </p:spTree>
    <p:extLst>
      <p:ext uri="{BB962C8B-B14F-4D97-AF65-F5344CB8AC3E}">
        <p14:creationId xmlns:p14="http://schemas.microsoft.com/office/powerpoint/2010/main" val="1052937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921CEB-4DB7-4798-A287-D02A10E629CE}" type="datetimeFigureOut">
              <a:rPr lang="pt-BR" smtClean="0"/>
              <a:t>22/11/2021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DE097A2-A41F-499D-9257-FD348EDEC959}" type="slidenum">
              <a:rPr lang="pt-BR" smtClean="0"/>
              <a:t>‹nº›</a:t>
            </a:fld>
            <a:endParaRPr lang="pt-BR"/>
          </a:p>
        </p:txBody>
      </p:sp>
    </p:spTree>
    <p:extLst>
      <p:ext uri="{BB962C8B-B14F-4D97-AF65-F5344CB8AC3E}">
        <p14:creationId xmlns:p14="http://schemas.microsoft.com/office/powerpoint/2010/main" val="3364818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921CEB-4DB7-4798-A287-D02A10E629CE}" type="datetimeFigureOut">
              <a:rPr lang="pt-BR" smtClean="0"/>
              <a:t>22/11/2021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DE097A2-A41F-499D-9257-FD348EDEC959}" type="slidenum">
              <a:rPr lang="pt-BR" smtClean="0"/>
              <a:t>‹nº›</a:t>
            </a:fld>
            <a:endParaRPr lang="pt-BR"/>
          </a:p>
        </p:txBody>
      </p:sp>
    </p:spTree>
    <p:extLst>
      <p:ext uri="{BB962C8B-B14F-4D97-AF65-F5344CB8AC3E}">
        <p14:creationId xmlns:p14="http://schemas.microsoft.com/office/powerpoint/2010/main" val="140772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pt-BR"/>
              <a:t>Clique para editar o título Mestre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01921CEB-4DB7-4798-A287-D02A10E629CE}" type="datetimeFigureOut">
              <a:rPr lang="pt-BR" smtClean="0"/>
              <a:t>22/11/2021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DE097A2-A41F-499D-9257-FD348EDEC959}" type="slidenum">
              <a:rPr lang="pt-BR" smtClean="0"/>
              <a:t>‹nº›</a:t>
            </a:fld>
            <a:endParaRPr lang="pt-BR"/>
          </a:p>
        </p:txBody>
      </p:sp>
    </p:spTree>
    <p:extLst>
      <p:ext uri="{BB962C8B-B14F-4D97-AF65-F5344CB8AC3E}">
        <p14:creationId xmlns:p14="http://schemas.microsoft.com/office/powerpoint/2010/main" val="798235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01921CEB-4DB7-4798-A287-D02A10E629CE}" type="datetimeFigureOut">
              <a:rPr lang="pt-BR" smtClean="0"/>
              <a:t>22/11/2021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0DE097A2-A41F-499D-9257-FD348EDEC959}" type="slidenum">
              <a:rPr lang="pt-BR" smtClean="0"/>
              <a:t>‹nº›</a:t>
            </a:fld>
            <a:endParaRPr lang="pt-BR"/>
          </a:p>
        </p:txBody>
      </p:sp>
    </p:spTree>
    <p:extLst>
      <p:ext uri="{BB962C8B-B14F-4D97-AF65-F5344CB8AC3E}">
        <p14:creationId xmlns:p14="http://schemas.microsoft.com/office/powerpoint/2010/main" val="3895433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pt-BR"/>
              <a:t>Clique para editar os estilos de texto Mestres</a:t>
            </a:r>
          </a:p>
        </p:txBody>
      </p:sp>
      <p:sp>
        <p:nvSpPr>
          <p:cNvPr id="4" name="Content Placeholder 3"/>
          <p:cNvSpPr>
            <a:spLocks noGrp="1"/>
          </p:cNvSpPr>
          <p:nvPr>
            <p:ph sz="half" idx="2"/>
          </p:nvPr>
        </p:nvSpPr>
        <p:spPr>
          <a:xfrm>
            <a:off x="520713" y="3905482"/>
            <a:ext cx="3198096" cy="5744375"/>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pt-BR"/>
              <a:t>Clique para editar os estilos de texto Mestres</a:t>
            </a:r>
          </a:p>
        </p:txBody>
      </p:sp>
      <p:sp>
        <p:nvSpPr>
          <p:cNvPr id="6" name="Content Placeholder 5"/>
          <p:cNvSpPr>
            <a:spLocks noGrp="1"/>
          </p:cNvSpPr>
          <p:nvPr>
            <p:ph sz="quarter" idx="4"/>
          </p:nvPr>
        </p:nvSpPr>
        <p:spPr>
          <a:xfrm>
            <a:off x="3827086" y="3905482"/>
            <a:ext cx="3213847" cy="5744375"/>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01921CEB-4DB7-4798-A287-D02A10E629CE}" type="datetimeFigureOut">
              <a:rPr lang="pt-BR" smtClean="0"/>
              <a:t>22/11/2021</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0DE097A2-A41F-499D-9257-FD348EDEC959}" type="slidenum">
              <a:rPr lang="pt-BR" smtClean="0"/>
              <a:t>‹nº›</a:t>
            </a:fld>
            <a:endParaRPr lang="pt-BR"/>
          </a:p>
        </p:txBody>
      </p:sp>
    </p:spTree>
    <p:extLst>
      <p:ext uri="{BB962C8B-B14F-4D97-AF65-F5344CB8AC3E}">
        <p14:creationId xmlns:p14="http://schemas.microsoft.com/office/powerpoint/2010/main" val="701023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01921CEB-4DB7-4798-A287-D02A10E629CE}" type="datetimeFigureOut">
              <a:rPr lang="pt-BR" smtClean="0"/>
              <a:t>22/11/2021</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0DE097A2-A41F-499D-9257-FD348EDEC959}" type="slidenum">
              <a:rPr lang="pt-BR" smtClean="0"/>
              <a:t>‹nº›</a:t>
            </a:fld>
            <a:endParaRPr lang="pt-BR"/>
          </a:p>
        </p:txBody>
      </p:sp>
    </p:spTree>
    <p:extLst>
      <p:ext uri="{BB962C8B-B14F-4D97-AF65-F5344CB8AC3E}">
        <p14:creationId xmlns:p14="http://schemas.microsoft.com/office/powerpoint/2010/main" val="1635945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921CEB-4DB7-4798-A287-D02A10E629CE}" type="datetimeFigureOut">
              <a:rPr lang="pt-BR" smtClean="0"/>
              <a:t>22/11/2021</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0DE097A2-A41F-499D-9257-FD348EDEC959}" type="slidenum">
              <a:rPr lang="pt-BR" smtClean="0"/>
              <a:t>‹nº›</a:t>
            </a:fld>
            <a:endParaRPr lang="pt-BR"/>
          </a:p>
        </p:txBody>
      </p:sp>
    </p:spTree>
    <p:extLst>
      <p:ext uri="{BB962C8B-B14F-4D97-AF65-F5344CB8AC3E}">
        <p14:creationId xmlns:p14="http://schemas.microsoft.com/office/powerpoint/2010/main" val="2223085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pt-BR"/>
              <a:t>Clique para editar o título Mestre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01921CEB-4DB7-4798-A287-D02A10E629CE}" type="datetimeFigureOut">
              <a:rPr lang="pt-BR" smtClean="0"/>
              <a:t>22/11/2021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0DE097A2-A41F-499D-9257-FD348EDEC959}" type="slidenum">
              <a:rPr lang="pt-BR" smtClean="0"/>
              <a:t>‹nº›</a:t>
            </a:fld>
            <a:endParaRPr lang="pt-BR"/>
          </a:p>
        </p:txBody>
      </p:sp>
    </p:spTree>
    <p:extLst>
      <p:ext uri="{BB962C8B-B14F-4D97-AF65-F5344CB8AC3E}">
        <p14:creationId xmlns:p14="http://schemas.microsoft.com/office/powerpoint/2010/main" val="4259838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pt-BR"/>
              <a:t>Clique no ícone para adicionar uma imagem</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01921CEB-4DB7-4798-A287-D02A10E629CE}" type="datetimeFigureOut">
              <a:rPr lang="pt-BR" smtClean="0"/>
              <a:t>22/11/2021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0DE097A2-A41F-499D-9257-FD348EDEC959}" type="slidenum">
              <a:rPr lang="pt-BR" smtClean="0"/>
              <a:t>‹nº›</a:t>
            </a:fld>
            <a:endParaRPr lang="pt-BR"/>
          </a:p>
        </p:txBody>
      </p:sp>
    </p:spTree>
    <p:extLst>
      <p:ext uri="{BB962C8B-B14F-4D97-AF65-F5344CB8AC3E}">
        <p14:creationId xmlns:p14="http://schemas.microsoft.com/office/powerpoint/2010/main" val="111047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01921CEB-4DB7-4798-A287-D02A10E629CE}" type="datetimeFigureOut">
              <a:rPr lang="pt-BR" smtClean="0"/>
              <a:t>22/11/2021</a:t>
            </a:fld>
            <a:endParaRPr lang="pt-BR"/>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0DE097A2-A41F-499D-9257-FD348EDEC959}" type="slidenum">
              <a:rPr lang="pt-BR" smtClean="0"/>
              <a:t>‹nº›</a:t>
            </a:fld>
            <a:endParaRPr lang="pt-BR"/>
          </a:p>
        </p:txBody>
      </p:sp>
    </p:spTree>
    <p:extLst>
      <p:ext uri="{BB962C8B-B14F-4D97-AF65-F5344CB8AC3E}">
        <p14:creationId xmlns:p14="http://schemas.microsoft.com/office/powerpoint/2010/main" val="7980226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7D3EAB-37B7-4CED-AD47-3EEF15683574}"/>
              </a:ext>
            </a:extLst>
          </p:cNvPr>
          <p:cNvSpPr>
            <a:spLocks noGrp="1"/>
          </p:cNvSpPr>
          <p:nvPr>
            <p:ph type="ctrTitle"/>
          </p:nvPr>
        </p:nvSpPr>
        <p:spPr/>
        <p:txBody>
          <a:bodyPr/>
          <a:lstStyle/>
          <a:p>
            <a:endParaRPr lang="pt-BR"/>
          </a:p>
        </p:txBody>
      </p:sp>
      <p:sp>
        <p:nvSpPr>
          <p:cNvPr id="3" name="Subtítulo 2">
            <a:extLst>
              <a:ext uri="{FF2B5EF4-FFF2-40B4-BE49-F238E27FC236}">
                <a16:creationId xmlns:a16="http://schemas.microsoft.com/office/drawing/2014/main" id="{1B723A98-F95D-49FF-BF68-BADF046FAF15}"/>
              </a:ext>
            </a:extLst>
          </p:cNvPr>
          <p:cNvSpPr>
            <a:spLocks noGrp="1"/>
          </p:cNvSpPr>
          <p:nvPr>
            <p:ph type="subTitle" idx="1"/>
          </p:nvPr>
        </p:nvSpPr>
        <p:spPr/>
        <p:txBody>
          <a:bodyPr/>
          <a:lstStyle/>
          <a:p>
            <a:endParaRPr lang="pt-BR"/>
          </a:p>
        </p:txBody>
      </p:sp>
      <p:pic>
        <p:nvPicPr>
          <p:cNvPr id="5" name="Imagem 4">
            <a:extLst>
              <a:ext uri="{FF2B5EF4-FFF2-40B4-BE49-F238E27FC236}">
                <a16:creationId xmlns:a16="http://schemas.microsoft.com/office/drawing/2014/main" id="{D5B1BDF1-6D61-401E-9687-2D7BC64F1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7559675" cy="10691813"/>
          </a:xfrm>
          <a:prstGeom prst="rect">
            <a:avLst/>
          </a:prstGeom>
        </p:spPr>
      </p:pic>
      <p:sp>
        <p:nvSpPr>
          <p:cNvPr id="6" name="CaixaDeTexto 5">
            <a:extLst>
              <a:ext uri="{FF2B5EF4-FFF2-40B4-BE49-F238E27FC236}">
                <a16:creationId xmlns:a16="http://schemas.microsoft.com/office/drawing/2014/main" id="{8053E5A2-3677-4BED-BA6A-58458FD41440}"/>
              </a:ext>
            </a:extLst>
          </p:cNvPr>
          <p:cNvSpPr txBox="1"/>
          <p:nvPr/>
        </p:nvSpPr>
        <p:spPr>
          <a:xfrm>
            <a:off x="279400" y="9259768"/>
            <a:ext cx="5207000" cy="369332"/>
          </a:xfrm>
          <a:prstGeom prst="rect">
            <a:avLst/>
          </a:prstGeom>
          <a:noFill/>
        </p:spPr>
        <p:txBody>
          <a:bodyPr wrap="square" rtlCol="0">
            <a:spAutoFit/>
          </a:bodyPr>
          <a:lstStyle/>
          <a:p>
            <a:r>
              <a:rPr lang="pt-BR" dirty="0"/>
              <a:t>NOME COMPLETO</a:t>
            </a:r>
          </a:p>
        </p:txBody>
      </p:sp>
    </p:spTree>
    <p:extLst>
      <p:ext uri="{BB962C8B-B14F-4D97-AF65-F5344CB8AC3E}">
        <p14:creationId xmlns:p14="http://schemas.microsoft.com/office/powerpoint/2010/main" val="1226405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27B55-F41C-43F4-ACA3-F38C90B8B69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ED8E2392-ADEA-4F1F-B754-CD249198AE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Tree>
    <p:extLst>
      <p:ext uri="{BB962C8B-B14F-4D97-AF65-F5344CB8AC3E}">
        <p14:creationId xmlns:p14="http://schemas.microsoft.com/office/powerpoint/2010/main" val="1373147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B2A349-BE7C-456C-BF7B-52A5CD37055B}"/>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697F0BBD-D147-477C-B87B-343C551E7B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
        <p:nvSpPr>
          <p:cNvPr id="6" name="CaixaDeTexto 5">
            <a:extLst>
              <a:ext uri="{FF2B5EF4-FFF2-40B4-BE49-F238E27FC236}">
                <a16:creationId xmlns:a16="http://schemas.microsoft.com/office/drawing/2014/main" id="{709E004D-9A71-4EF6-8D6E-14ED0D9F6970}"/>
              </a:ext>
            </a:extLst>
          </p:cNvPr>
          <p:cNvSpPr txBox="1"/>
          <p:nvPr/>
        </p:nvSpPr>
        <p:spPr>
          <a:xfrm>
            <a:off x="152400" y="313759"/>
            <a:ext cx="6248400" cy="9140964"/>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2844336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A5993B-8D4B-4471-A12D-A63EF3A9DB96}"/>
              </a:ext>
            </a:extLst>
          </p:cNvPr>
          <p:cNvSpPr>
            <a:spLocks noGrp="1"/>
          </p:cNvSpPr>
          <p:nvPr>
            <p:ph type="title"/>
          </p:nvPr>
        </p:nvSpPr>
        <p:spPr/>
        <p:txBody>
          <a:bodyPr/>
          <a:lstStyle/>
          <a:p>
            <a:endParaRPr lang="pt-BR"/>
          </a:p>
        </p:txBody>
      </p:sp>
      <p:pic>
        <p:nvPicPr>
          <p:cNvPr id="6" name="Espaço Reservado para Conteúdo 5">
            <a:extLst>
              <a:ext uri="{FF2B5EF4-FFF2-40B4-BE49-F238E27FC236}">
                <a16:creationId xmlns:a16="http://schemas.microsoft.com/office/drawing/2014/main" id="{85562ED8-641F-4274-8E90-DA5E11BE25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Tree>
    <p:extLst>
      <p:ext uri="{BB962C8B-B14F-4D97-AF65-F5344CB8AC3E}">
        <p14:creationId xmlns:p14="http://schemas.microsoft.com/office/powerpoint/2010/main" val="2176287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01A792-CB78-40C5-A205-DC11A05FCBC2}"/>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BEA15376-D80B-43D6-9E0A-FD2212EBB3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Tree>
    <p:extLst>
      <p:ext uri="{BB962C8B-B14F-4D97-AF65-F5344CB8AC3E}">
        <p14:creationId xmlns:p14="http://schemas.microsoft.com/office/powerpoint/2010/main" val="2994002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0EAB26-08DE-4CC1-9302-F7F4A7BE0FF4}"/>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7A444A57-BCDC-4610-B943-CBCDF273BC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
        <p:nvSpPr>
          <p:cNvPr id="6" name="CaixaDeTexto 5">
            <a:extLst>
              <a:ext uri="{FF2B5EF4-FFF2-40B4-BE49-F238E27FC236}">
                <a16:creationId xmlns:a16="http://schemas.microsoft.com/office/drawing/2014/main" id="{55A9C164-B49E-40C9-A5D4-9BFDEBC0626E}"/>
              </a:ext>
            </a:extLst>
          </p:cNvPr>
          <p:cNvSpPr txBox="1"/>
          <p:nvPr/>
        </p:nvSpPr>
        <p:spPr>
          <a:xfrm>
            <a:off x="241300" y="889274"/>
            <a:ext cx="6248400" cy="9787295"/>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a:t>
            </a:r>
          </a:p>
        </p:txBody>
      </p:sp>
    </p:spTree>
    <p:extLst>
      <p:ext uri="{BB962C8B-B14F-4D97-AF65-F5344CB8AC3E}">
        <p14:creationId xmlns:p14="http://schemas.microsoft.com/office/powerpoint/2010/main" val="318882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21A17-AE9C-4089-AF48-4B8D4B149796}"/>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AC88216F-77E7-4388-B22D-BC8CC481A6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E1DBFB5A-BF8B-42F2-A440-27820A0A891D}"/>
              </a:ext>
            </a:extLst>
          </p:cNvPr>
          <p:cNvSpPr txBox="1"/>
          <p:nvPr/>
        </p:nvSpPr>
        <p:spPr>
          <a:xfrm>
            <a:off x="190500" y="2531852"/>
            <a:ext cx="6248400" cy="8063746"/>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128174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3FE0B0-181C-4756-BB07-7F66BEA31496}"/>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9BB38886-3DE7-4FFC-B71D-124C73A3BB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87EEA517-2DC5-48CE-8669-92B6EDAF94EB}"/>
              </a:ext>
            </a:extLst>
          </p:cNvPr>
          <p:cNvSpPr txBox="1"/>
          <p:nvPr/>
        </p:nvSpPr>
        <p:spPr>
          <a:xfrm>
            <a:off x="177800" y="266974"/>
            <a:ext cx="6248400" cy="9787295"/>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a:t>
            </a:r>
          </a:p>
        </p:txBody>
      </p:sp>
    </p:spTree>
    <p:extLst>
      <p:ext uri="{BB962C8B-B14F-4D97-AF65-F5344CB8AC3E}">
        <p14:creationId xmlns:p14="http://schemas.microsoft.com/office/powerpoint/2010/main" val="1910239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70583A-DA67-4E22-8625-1E81E6B151B2}"/>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97F6FD84-ABC1-48CC-9FF8-D574699DCE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Tree>
    <p:extLst>
      <p:ext uri="{BB962C8B-B14F-4D97-AF65-F5344CB8AC3E}">
        <p14:creationId xmlns:p14="http://schemas.microsoft.com/office/powerpoint/2010/main" val="2673815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7CE9D-B54A-452A-902B-3BB566F41293}"/>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3F69AAD-58BE-4C99-A1D3-19646163B2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
        <p:nvSpPr>
          <p:cNvPr id="6" name="CaixaDeTexto 5">
            <a:extLst>
              <a:ext uri="{FF2B5EF4-FFF2-40B4-BE49-F238E27FC236}">
                <a16:creationId xmlns:a16="http://schemas.microsoft.com/office/drawing/2014/main" id="{00320A14-CEFD-46B2-84F5-C465190AD9AD}"/>
              </a:ext>
            </a:extLst>
          </p:cNvPr>
          <p:cNvSpPr txBox="1"/>
          <p:nvPr/>
        </p:nvSpPr>
        <p:spPr>
          <a:xfrm>
            <a:off x="215900" y="6667774"/>
            <a:ext cx="6248400" cy="3108543"/>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2640430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7BE089-43C1-4B6E-9907-8DE60773161E}"/>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D59C5827-89DB-4176-8C94-93CE2DBF10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Tree>
    <p:extLst>
      <p:ext uri="{BB962C8B-B14F-4D97-AF65-F5344CB8AC3E}">
        <p14:creationId xmlns:p14="http://schemas.microsoft.com/office/powerpoint/2010/main" val="3818124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13F947-A39F-4DBB-8863-80CA64CBA4BC}"/>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9302BF47-277E-4BAE-8B8F-F935AD194E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7559675" cy="10691813"/>
          </a:xfrm>
        </p:spPr>
      </p:pic>
      <p:sp>
        <p:nvSpPr>
          <p:cNvPr id="6" name="CaixaDeTexto 5">
            <a:extLst>
              <a:ext uri="{FF2B5EF4-FFF2-40B4-BE49-F238E27FC236}">
                <a16:creationId xmlns:a16="http://schemas.microsoft.com/office/drawing/2014/main" id="{A5BDEE12-68EC-422F-A277-BFC04F689EC5}"/>
              </a:ext>
            </a:extLst>
          </p:cNvPr>
          <p:cNvSpPr txBox="1"/>
          <p:nvPr/>
        </p:nvSpPr>
        <p:spPr>
          <a:xfrm>
            <a:off x="1346199" y="7194034"/>
            <a:ext cx="2433637" cy="369332"/>
          </a:xfrm>
          <a:prstGeom prst="rect">
            <a:avLst/>
          </a:prstGeom>
          <a:noFill/>
        </p:spPr>
        <p:txBody>
          <a:bodyPr wrap="square" rtlCol="0">
            <a:spAutoFit/>
          </a:bodyPr>
          <a:lstStyle/>
          <a:p>
            <a:r>
              <a:rPr lang="pt-BR" dirty="0"/>
              <a:t>ESCREVA AQUI</a:t>
            </a:r>
          </a:p>
        </p:txBody>
      </p:sp>
      <p:sp>
        <p:nvSpPr>
          <p:cNvPr id="7" name="CaixaDeTexto 6">
            <a:extLst>
              <a:ext uri="{FF2B5EF4-FFF2-40B4-BE49-F238E27FC236}">
                <a16:creationId xmlns:a16="http://schemas.microsoft.com/office/drawing/2014/main" id="{6645F994-8DD8-4212-97EB-B851E40B8855}"/>
              </a:ext>
            </a:extLst>
          </p:cNvPr>
          <p:cNvSpPr txBox="1"/>
          <p:nvPr/>
        </p:nvSpPr>
        <p:spPr>
          <a:xfrm>
            <a:off x="1346198" y="7378700"/>
            <a:ext cx="2433637" cy="369332"/>
          </a:xfrm>
          <a:prstGeom prst="rect">
            <a:avLst/>
          </a:prstGeom>
          <a:noFill/>
        </p:spPr>
        <p:txBody>
          <a:bodyPr wrap="square" rtlCol="0">
            <a:spAutoFit/>
          </a:bodyPr>
          <a:lstStyle/>
          <a:p>
            <a:r>
              <a:rPr lang="pt-BR" dirty="0"/>
              <a:t>ESCREVA AQUI</a:t>
            </a:r>
          </a:p>
        </p:txBody>
      </p:sp>
      <p:sp>
        <p:nvSpPr>
          <p:cNvPr id="8" name="CaixaDeTexto 7">
            <a:extLst>
              <a:ext uri="{FF2B5EF4-FFF2-40B4-BE49-F238E27FC236}">
                <a16:creationId xmlns:a16="http://schemas.microsoft.com/office/drawing/2014/main" id="{1D561BFF-ABF3-4E7E-9845-4849C79C3820}"/>
              </a:ext>
            </a:extLst>
          </p:cNvPr>
          <p:cNvSpPr txBox="1"/>
          <p:nvPr/>
        </p:nvSpPr>
        <p:spPr>
          <a:xfrm>
            <a:off x="1346198" y="7577098"/>
            <a:ext cx="2433637" cy="369332"/>
          </a:xfrm>
          <a:prstGeom prst="rect">
            <a:avLst/>
          </a:prstGeom>
          <a:noFill/>
        </p:spPr>
        <p:txBody>
          <a:bodyPr wrap="square" rtlCol="0">
            <a:spAutoFit/>
          </a:bodyPr>
          <a:lstStyle/>
          <a:p>
            <a:r>
              <a:rPr lang="pt-BR" dirty="0"/>
              <a:t>ESCREVA AQUI</a:t>
            </a:r>
          </a:p>
        </p:txBody>
      </p:sp>
      <p:sp>
        <p:nvSpPr>
          <p:cNvPr id="9" name="CaixaDeTexto 8">
            <a:extLst>
              <a:ext uri="{FF2B5EF4-FFF2-40B4-BE49-F238E27FC236}">
                <a16:creationId xmlns:a16="http://schemas.microsoft.com/office/drawing/2014/main" id="{4B5842FD-D19C-4839-9E4F-4C80A72A14CA}"/>
              </a:ext>
            </a:extLst>
          </p:cNvPr>
          <p:cNvSpPr txBox="1"/>
          <p:nvPr/>
        </p:nvSpPr>
        <p:spPr>
          <a:xfrm>
            <a:off x="1714499" y="7789228"/>
            <a:ext cx="2433637" cy="369332"/>
          </a:xfrm>
          <a:prstGeom prst="rect">
            <a:avLst/>
          </a:prstGeom>
          <a:noFill/>
        </p:spPr>
        <p:txBody>
          <a:bodyPr wrap="square" rtlCol="0">
            <a:spAutoFit/>
          </a:bodyPr>
          <a:lstStyle/>
          <a:p>
            <a:r>
              <a:rPr lang="pt-BR" dirty="0"/>
              <a:t>ESCREVA AQUI</a:t>
            </a:r>
          </a:p>
        </p:txBody>
      </p:sp>
      <p:sp>
        <p:nvSpPr>
          <p:cNvPr id="10" name="CaixaDeTexto 9">
            <a:extLst>
              <a:ext uri="{FF2B5EF4-FFF2-40B4-BE49-F238E27FC236}">
                <a16:creationId xmlns:a16="http://schemas.microsoft.com/office/drawing/2014/main" id="{D774C2D1-5926-4844-86E6-A56122A8AB4B}"/>
              </a:ext>
            </a:extLst>
          </p:cNvPr>
          <p:cNvSpPr txBox="1"/>
          <p:nvPr/>
        </p:nvSpPr>
        <p:spPr>
          <a:xfrm>
            <a:off x="1155699" y="8028822"/>
            <a:ext cx="2433637" cy="369332"/>
          </a:xfrm>
          <a:prstGeom prst="rect">
            <a:avLst/>
          </a:prstGeom>
          <a:noFill/>
        </p:spPr>
        <p:txBody>
          <a:bodyPr wrap="square" rtlCol="0">
            <a:spAutoFit/>
          </a:bodyPr>
          <a:lstStyle/>
          <a:p>
            <a:r>
              <a:rPr lang="pt-BR" dirty="0"/>
              <a:t>ESCREVA AQUI</a:t>
            </a:r>
          </a:p>
        </p:txBody>
      </p:sp>
    </p:spTree>
    <p:extLst>
      <p:ext uri="{BB962C8B-B14F-4D97-AF65-F5344CB8AC3E}">
        <p14:creationId xmlns:p14="http://schemas.microsoft.com/office/powerpoint/2010/main" val="2273883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48596E-19E7-4D94-86A3-48086FF22F51}"/>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4A516EBD-E34E-45C1-9C36-8E62457498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Tree>
    <p:extLst>
      <p:ext uri="{BB962C8B-B14F-4D97-AF65-F5344CB8AC3E}">
        <p14:creationId xmlns:p14="http://schemas.microsoft.com/office/powerpoint/2010/main" val="2754693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E6D67B-039B-4D88-BEE7-8DCF0A3056C3}"/>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A3056A66-A07F-46F0-A551-FB8A72B1BB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Tree>
    <p:extLst>
      <p:ext uri="{BB962C8B-B14F-4D97-AF65-F5344CB8AC3E}">
        <p14:creationId xmlns:p14="http://schemas.microsoft.com/office/powerpoint/2010/main" val="3205986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644F65-1CAD-42D2-BEDF-CB075BF63E41}"/>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24861B65-0FB6-4C00-8184-8B17DF4FD5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
        <p:nvSpPr>
          <p:cNvPr id="6" name="CaixaDeTexto 5">
            <a:extLst>
              <a:ext uri="{FF2B5EF4-FFF2-40B4-BE49-F238E27FC236}">
                <a16:creationId xmlns:a16="http://schemas.microsoft.com/office/drawing/2014/main" id="{57C80C2A-7D6F-488A-ADD4-18470192F824}"/>
              </a:ext>
            </a:extLst>
          </p:cNvPr>
          <p:cNvSpPr txBox="1"/>
          <p:nvPr/>
        </p:nvSpPr>
        <p:spPr>
          <a:xfrm>
            <a:off x="1925637" y="2092166"/>
            <a:ext cx="2247900" cy="369332"/>
          </a:xfrm>
          <a:prstGeom prst="rect">
            <a:avLst/>
          </a:prstGeom>
          <a:noFill/>
        </p:spPr>
        <p:txBody>
          <a:bodyPr wrap="square" rtlCol="0">
            <a:spAutoFit/>
          </a:bodyPr>
          <a:lstStyle/>
          <a:p>
            <a:r>
              <a:rPr lang="pt-BR" dirty="0"/>
              <a:t>ESCREVA AQUI</a:t>
            </a:r>
          </a:p>
        </p:txBody>
      </p:sp>
      <p:sp>
        <p:nvSpPr>
          <p:cNvPr id="7" name="CaixaDeTexto 6">
            <a:extLst>
              <a:ext uri="{FF2B5EF4-FFF2-40B4-BE49-F238E27FC236}">
                <a16:creationId xmlns:a16="http://schemas.microsoft.com/office/drawing/2014/main" id="{7A574F22-A5BA-419B-86B6-44510CB2F2B1}"/>
              </a:ext>
            </a:extLst>
          </p:cNvPr>
          <p:cNvSpPr txBox="1"/>
          <p:nvPr/>
        </p:nvSpPr>
        <p:spPr>
          <a:xfrm>
            <a:off x="3263900" y="2635832"/>
            <a:ext cx="3187700"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8" name="CaixaDeTexto 7">
            <a:extLst>
              <a:ext uri="{FF2B5EF4-FFF2-40B4-BE49-F238E27FC236}">
                <a16:creationId xmlns:a16="http://schemas.microsoft.com/office/drawing/2014/main" id="{C7CBF49D-29B6-49AC-B46A-0E3B276FCB55}"/>
              </a:ext>
            </a:extLst>
          </p:cNvPr>
          <p:cNvSpPr txBox="1"/>
          <p:nvPr/>
        </p:nvSpPr>
        <p:spPr>
          <a:xfrm>
            <a:off x="3246437" y="5187401"/>
            <a:ext cx="3187700"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9" name="CaixaDeTexto 8">
            <a:extLst>
              <a:ext uri="{FF2B5EF4-FFF2-40B4-BE49-F238E27FC236}">
                <a16:creationId xmlns:a16="http://schemas.microsoft.com/office/drawing/2014/main" id="{6962866C-5156-4CB0-9002-02A04DA1DA88}"/>
              </a:ext>
            </a:extLst>
          </p:cNvPr>
          <p:cNvSpPr txBox="1"/>
          <p:nvPr/>
        </p:nvSpPr>
        <p:spPr>
          <a:xfrm>
            <a:off x="3263900" y="7875802"/>
            <a:ext cx="3187700"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Tree>
    <p:extLst>
      <p:ext uri="{BB962C8B-B14F-4D97-AF65-F5344CB8AC3E}">
        <p14:creationId xmlns:p14="http://schemas.microsoft.com/office/powerpoint/2010/main" val="1926437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A2F2F8-BC3F-4864-B1A6-744419756BF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6FE12B0-4DED-4238-8A81-C52C2F57E6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99C30520-5386-4499-B4A3-A797EE2F98C8}"/>
              </a:ext>
            </a:extLst>
          </p:cNvPr>
          <p:cNvSpPr txBox="1"/>
          <p:nvPr/>
        </p:nvSpPr>
        <p:spPr>
          <a:xfrm>
            <a:off x="190500" y="203474"/>
            <a:ext cx="6248400" cy="9787295"/>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a:t>
            </a:r>
          </a:p>
        </p:txBody>
      </p:sp>
    </p:spTree>
    <p:extLst>
      <p:ext uri="{BB962C8B-B14F-4D97-AF65-F5344CB8AC3E}">
        <p14:creationId xmlns:p14="http://schemas.microsoft.com/office/powerpoint/2010/main" val="2683938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947A31-232A-4CC7-BF35-83D92A08EBCD}"/>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F9D2D4A9-39CE-46C5-B9A9-45C551BAE8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
        <p:nvSpPr>
          <p:cNvPr id="6" name="CaixaDeTexto 5">
            <a:extLst>
              <a:ext uri="{FF2B5EF4-FFF2-40B4-BE49-F238E27FC236}">
                <a16:creationId xmlns:a16="http://schemas.microsoft.com/office/drawing/2014/main" id="{6918FC3C-979A-4613-BE7D-48E11D5324AE}"/>
              </a:ext>
            </a:extLst>
          </p:cNvPr>
          <p:cNvSpPr txBox="1"/>
          <p:nvPr/>
        </p:nvSpPr>
        <p:spPr>
          <a:xfrm>
            <a:off x="3187700" y="2635832"/>
            <a:ext cx="3187700"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7" name="CaixaDeTexto 6">
            <a:extLst>
              <a:ext uri="{FF2B5EF4-FFF2-40B4-BE49-F238E27FC236}">
                <a16:creationId xmlns:a16="http://schemas.microsoft.com/office/drawing/2014/main" id="{5870F0A8-B579-4114-8611-E02D2B6C2AF7}"/>
              </a:ext>
            </a:extLst>
          </p:cNvPr>
          <p:cNvSpPr txBox="1"/>
          <p:nvPr/>
        </p:nvSpPr>
        <p:spPr>
          <a:xfrm>
            <a:off x="3187700" y="5188532"/>
            <a:ext cx="3187700"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8" name="CaixaDeTexto 7">
            <a:extLst>
              <a:ext uri="{FF2B5EF4-FFF2-40B4-BE49-F238E27FC236}">
                <a16:creationId xmlns:a16="http://schemas.microsoft.com/office/drawing/2014/main" id="{797D2158-C719-4F8C-8F9B-2F6AE32569B2}"/>
              </a:ext>
            </a:extLst>
          </p:cNvPr>
          <p:cNvSpPr txBox="1"/>
          <p:nvPr/>
        </p:nvSpPr>
        <p:spPr>
          <a:xfrm>
            <a:off x="3187700" y="7875802"/>
            <a:ext cx="3187700"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Tree>
    <p:extLst>
      <p:ext uri="{BB962C8B-B14F-4D97-AF65-F5344CB8AC3E}">
        <p14:creationId xmlns:p14="http://schemas.microsoft.com/office/powerpoint/2010/main" val="2319795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A2F2F8-BC3F-4864-B1A6-744419756BF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6FE12B0-4DED-4238-8A81-C52C2F57E6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99C30520-5386-4499-B4A3-A797EE2F98C8}"/>
              </a:ext>
            </a:extLst>
          </p:cNvPr>
          <p:cNvSpPr txBox="1"/>
          <p:nvPr/>
        </p:nvSpPr>
        <p:spPr>
          <a:xfrm>
            <a:off x="190500" y="203474"/>
            <a:ext cx="6248400" cy="9787295"/>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a:t>
            </a:r>
          </a:p>
        </p:txBody>
      </p:sp>
    </p:spTree>
    <p:extLst>
      <p:ext uri="{BB962C8B-B14F-4D97-AF65-F5344CB8AC3E}">
        <p14:creationId xmlns:p14="http://schemas.microsoft.com/office/powerpoint/2010/main" val="151420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98618A-FDC6-4A0D-BF3B-F847863D5CCD}"/>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998A974E-2D91-4189-AF50-8AF26CD57A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Tree>
    <p:extLst>
      <p:ext uri="{BB962C8B-B14F-4D97-AF65-F5344CB8AC3E}">
        <p14:creationId xmlns:p14="http://schemas.microsoft.com/office/powerpoint/2010/main" val="3320428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D44E6F-D730-4E71-AD33-CAB6A5268342}"/>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14D2DCA-1133-406C-8EDA-CA84C342C4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
        <p:nvSpPr>
          <p:cNvPr id="6" name="CaixaDeTexto 5">
            <a:extLst>
              <a:ext uri="{FF2B5EF4-FFF2-40B4-BE49-F238E27FC236}">
                <a16:creationId xmlns:a16="http://schemas.microsoft.com/office/drawing/2014/main" id="{32A5836F-2024-4F0B-B0B1-D101A0ADCBD0}"/>
              </a:ext>
            </a:extLst>
          </p:cNvPr>
          <p:cNvSpPr txBox="1"/>
          <p:nvPr/>
        </p:nvSpPr>
        <p:spPr>
          <a:xfrm>
            <a:off x="190500" y="7239274"/>
            <a:ext cx="6248400" cy="2462213"/>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3536006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221558-7CD4-4338-8BCA-3E8ECB73A63F}"/>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CFB2E528-CD17-47BD-B03E-98E1DE035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Tree>
    <p:extLst>
      <p:ext uri="{BB962C8B-B14F-4D97-AF65-F5344CB8AC3E}">
        <p14:creationId xmlns:p14="http://schemas.microsoft.com/office/powerpoint/2010/main" val="2971141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AE2D5E-D4D1-4117-9038-644BAFBAF3D8}"/>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8DDE16CE-D90C-432E-ACC6-F99F200F2C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7558635" cy="10691813"/>
          </a:xfrm>
        </p:spPr>
      </p:pic>
      <p:sp>
        <p:nvSpPr>
          <p:cNvPr id="6" name="CaixaDeTexto 5">
            <a:extLst>
              <a:ext uri="{FF2B5EF4-FFF2-40B4-BE49-F238E27FC236}">
                <a16:creationId xmlns:a16="http://schemas.microsoft.com/office/drawing/2014/main" id="{469D9986-FAC0-40E2-A22E-D46172C6A259}"/>
              </a:ext>
            </a:extLst>
          </p:cNvPr>
          <p:cNvSpPr txBox="1"/>
          <p:nvPr/>
        </p:nvSpPr>
        <p:spPr>
          <a:xfrm>
            <a:off x="215900" y="1654687"/>
            <a:ext cx="6248400" cy="8710077"/>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
        <p:nvSpPr>
          <p:cNvPr id="7" name="CaixaDeTexto 6">
            <a:extLst>
              <a:ext uri="{FF2B5EF4-FFF2-40B4-BE49-F238E27FC236}">
                <a16:creationId xmlns:a16="http://schemas.microsoft.com/office/drawing/2014/main" id="{531CD780-9731-4ED2-8724-6957031D9D2F}"/>
              </a:ext>
            </a:extLst>
          </p:cNvPr>
          <p:cNvSpPr txBox="1"/>
          <p:nvPr/>
        </p:nvSpPr>
        <p:spPr>
          <a:xfrm>
            <a:off x="2103437" y="621074"/>
            <a:ext cx="1676400" cy="307777"/>
          </a:xfrm>
          <a:prstGeom prst="rect">
            <a:avLst/>
          </a:prstGeom>
          <a:noFill/>
        </p:spPr>
        <p:txBody>
          <a:bodyPr wrap="square" rtlCol="0">
            <a:spAutoFit/>
          </a:bodyPr>
          <a:lstStyle/>
          <a:p>
            <a:r>
              <a:rPr lang="pt-BR" sz="1400" dirty="0"/>
              <a:t>ESCREVA AQUI</a:t>
            </a:r>
          </a:p>
        </p:txBody>
      </p:sp>
      <p:sp>
        <p:nvSpPr>
          <p:cNvPr id="8" name="CaixaDeTexto 7">
            <a:extLst>
              <a:ext uri="{FF2B5EF4-FFF2-40B4-BE49-F238E27FC236}">
                <a16:creationId xmlns:a16="http://schemas.microsoft.com/office/drawing/2014/main" id="{A6E9B8DF-9AF5-4747-A065-7B96577803E6}"/>
              </a:ext>
            </a:extLst>
          </p:cNvPr>
          <p:cNvSpPr txBox="1"/>
          <p:nvPr/>
        </p:nvSpPr>
        <p:spPr>
          <a:xfrm>
            <a:off x="1113323" y="901183"/>
            <a:ext cx="1676400" cy="307777"/>
          </a:xfrm>
          <a:prstGeom prst="rect">
            <a:avLst/>
          </a:prstGeom>
          <a:noFill/>
        </p:spPr>
        <p:txBody>
          <a:bodyPr wrap="square" rtlCol="0">
            <a:spAutoFit/>
          </a:bodyPr>
          <a:lstStyle/>
          <a:p>
            <a:r>
              <a:rPr lang="pt-BR" sz="1400" dirty="0"/>
              <a:t>ESCREVA AQUI</a:t>
            </a:r>
          </a:p>
        </p:txBody>
      </p:sp>
      <p:sp>
        <p:nvSpPr>
          <p:cNvPr id="9" name="CaixaDeTexto 8">
            <a:extLst>
              <a:ext uri="{FF2B5EF4-FFF2-40B4-BE49-F238E27FC236}">
                <a16:creationId xmlns:a16="http://schemas.microsoft.com/office/drawing/2014/main" id="{FD20FDA4-F063-44BD-A3E7-0B4B90700F51}"/>
              </a:ext>
            </a:extLst>
          </p:cNvPr>
          <p:cNvSpPr txBox="1"/>
          <p:nvPr/>
        </p:nvSpPr>
        <p:spPr>
          <a:xfrm>
            <a:off x="1197460" y="1066801"/>
            <a:ext cx="1676400" cy="307777"/>
          </a:xfrm>
          <a:prstGeom prst="rect">
            <a:avLst/>
          </a:prstGeom>
          <a:noFill/>
        </p:spPr>
        <p:txBody>
          <a:bodyPr wrap="square" rtlCol="0">
            <a:spAutoFit/>
          </a:bodyPr>
          <a:lstStyle/>
          <a:p>
            <a:r>
              <a:rPr lang="pt-BR" sz="1400" dirty="0"/>
              <a:t>ESCREVA AQUI</a:t>
            </a:r>
          </a:p>
        </p:txBody>
      </p:sp>
    </p:spTree>
    <p:extLst>
      <p:ext uri="{BB962C8B-B14F-4D97-AF65-F5344CB8AC3E}">
        <p14:creationId xmlns:p14="http://schemas.microsoft.com/office/powerpoint/2010/main" val="3305219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D7D588-413E-4D04-A74B-B111CDDBC5A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B54994F6-D507-4867-851D-E538BF2E7A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Tree>
    <p:extLst>
      <p:ext uri="{BB962C8B-B14F-4D97-AF65-F5344CB8AC3E}">
        <p14:creationId xmlns:p14="http://schemas.microsoft.com/office/powerpoint/2010/main" val="1403433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BF458B-5135-4579-9A85-890EC43A5D7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55F2DE0B-F736-4760-8328-FA55AE9221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FD34F592-4B91-4079-8606-AA817B418CE3}"/>
              </a:ext>
            </a:extLst>
          </p:cNvPr>
          <p:cNvSpPr txBox="1"/>
          <p:nvPr/>
        </p:nvSpPr>
        <p:spPr>
          <a:xfrm>
            <a:off x="254000" y="156087"/>
            <a:ext cx="6248400" cy="9356408"/>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1661751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AE2D5E-D4D1-4117-9038-644BAFBAF3D8}"/>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8DDE16CE-D90C-432E-ACC6-F99F200F2C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7558635" cy="10691813"/>
          </a:xfrm>
        </p:spPr>
      </p:pic>
      <p:sp>
        <p:nvSpPr>
          <p:cNvPr id="6" name="CaixaDeTexto 5">
            <a:extLst>
              <a:ext uri="{FF2B5EF4-FFF2-40B4-BE49-F238E27FC236}">
                <a16:creationId xmlns:a16="http://schemas.microsoft.com/office/drawing/2014/main" id="{469D9986-FAC0-40E2-A22E-D46172C6A259}"/>
              </a:ext>
            </a:extLst>
          </p:cNvPr>
          <p:cNvSpPr txBox="1"/>
          <p:nvPr/>
        </p:nvSpPr>
        <p:spPr>
          <a:xfrm>
            <a:off x="215900" y="1654687"/>
            <a:ext cx="6248400" cy="8710077"/>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
        <p:nvSpPr>
          <p:cNvPr id="7" name="CaixaDeTexto 6">
            <a:extLst>
              <a:ext uri="{FF2B5EF4-FFF2-40B4-BE49-F238E27FC236}">
                <a16:creationId xmlns:a16="http://schemas.microsoft.com/office/drawing/2014/main" id="{531CD780-9731-4ED2-8724-6957031D9D2F}"/>
              </a:ext>
            </a:extLst>
          </p:cNvPr>
          <p:cNvSpPr txBox="1"/>
          <p:nvPr/>
        </p:nvSpPr>
        <p:spPr>
          <a:xfrm>
            <a:off x="2103437" y="621074"/>
            <a:ext cx="1676400" cy="307777"/>
          </a:xfrm>
          <a:prstGeom prst="rect">
            <a:avLst/>
          </a:prstGeom>
          <a:noFill/>
        </p:spPr>
        <p:txBody>
          <a:bodyPr wrap="square" rtlCol="0">
            <a:spAutoFit/>
          </a:bodyPr>
          <a:lstStyle/>
          <a:p>
            <a:r>
              <a:rPr lang="pt-BR" sz="1400" dirty="0"/>
              <a:t>ESCREVA AQUI</a:t>
            </a:r>
          </a:p>
        </p:txBody>
      </p:sp>
      <p:sp>
        <p:nvSpPr>
          <p:cNvPr id="8" name="CaixaDeTexto 7">
            <a:extLst>
              <a:ext uri="{FF2B5EF4-FFF2-40B4-BE49-F238E27FC236}">
                <a16:creationId xmlns:a16="http://schemas.microsoft.com/office/drawing/2014/main" id="{A6E9B8DF-9AF5-4747-A065-7B96577803E6}"/>
              </a:ext>
            </a:extLst>
          </p:cNvPr>
          <p:cNvSpPr txBox="1"/>
          <p:nvPr/>
        </p:nvSpPr>
        <p:spPr>
          <a:xfrm>
            <a:off x="1113323" y="901183"/>
            <a:ext cx="1676400" cy="307777"/>
          </a:xfrm>
          <a:prstGeom prst="rect">
            <a:avLst/>
          </a:prstGeom>
          <a:noFill/>
        </p:spPr>
        <p:txBody>
          <a:bodyPr wrap="square" rtlCol="0">
            <a:spAutoFit/>
          </a:bodyPr>
          <a:lstStyle/>
          <a:p>
            <a:r>
              <a:rPr lang="pt-BR" sz="1400" dirty="0"/>
              <a:t>ESCREVA AQUI</a:t>
            </a:r>
          </a:p>
        </p:txBody>
      </p:sp>
      <p:sp>
        <p:nvSpPr>
          <p:cNvPr id="9" name="CaixaDeTexto 8">
            <a:extLst>
              <a:ext uri="{FF2B5EF4-FFF2-40B4-BE49-F238E27FC236}">
                <a16:creationId xmlns:a16="http://schemas.microsoft.com/office/drawing/2014/main" id="{FD20FDA4-F063-44BD-A3E7-0B4B90700F51}"/>
              </a:ext>
            </a:extLst>
          </p:cNvPr>
          <p:cNvSpPr txBox="1"/>
          <p:nvPr/>
        </p:nvSpPr>
        <p:spPr>
          <a:xfrm>
            <a:off x="1197460" y="1066801"/>
            <a:ext cx="1676400" cy="307777"/>
          </a:xfrm>
          <a:prstGeom prst="rect">
            <a:avLst/>
          </a:prstGeom>
          <a:noFill/>
        </p:spPr>
        <p:txBody>
          <a:bodyPr wrap="square" rtlCol="0">
            <a:spAutoFit/>
          </a:bodyPr>
          <a:lstStyle/>
          <a:p>
            <a:r>
              <a:rPr lang="pt-BR" sz="1400" dirty="0"/>
              <a:t>ESCREVA AQUI</a:t>
            </a:r>
          </a:p>
        </p:txBody>
      </p:sp>
    </p:spTree>
    <p:extLst>
      <p:ext uri="{BB962C8B-B14F-4D97-AF65-F5344CB8AC3E}">
        <p14:creationId xmlns:p14="http://schemas.microsoft.com/office/powerpoint/2010/main" val="2995660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BF458B-5135-4579-9A85-890EC43A5D7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55F2DE0B-F736-4760-8328-FA55AE9221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FD34F592-4B91-4079-8606-AA817B418CE3}"/>
              </a:ext>
            </a:extLst>
          </p:cNvPr>
          <p:cNvSpPr txBox="1"/>
          <p:nvPr/>
        </p:nvSpPr>
        <p:spPr>
          <a:xfrm>
            <a:off x="254000" y="156087"/>
            <a:ext cx="6248400" cy="9356408"/>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1894970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200B73-7354-4826-A155-AA1C282B84C6}"/>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A106506-921C-427C-A132-9166F4E7C9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Tree>
    <p:extLst>
      <p:ext uri="{BB962C8B-B14F-4D97-AF65-F5344CB8AC3E}">
        <p14:creationId xmlns:p14="http://schemas.microsoft.com/office/powerpoint/2010/main" val="2783820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A57AB1-87BA-4717-918B-EB68689E5BE9}"/>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3E42839F-CA1E-4AAD-A3A3-81847769C0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Tree>
    <p:extLst>
      <p:ext uri="{BB962C8B-B14F-4D97-AF65-F5344CB8AC3E}">
        <p14:creationId xmlns:p14="http://schemas.microsoft.com/office/powerpoint/2010/main" val="3610220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C07686-66EB-4CBA-9E8C-35CA203E3E4A}"/>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C74748B-F192-4687-B548-0708D74DB8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84A4813C-C592-4D05-96A7-0C23B1B0ECC5}"/>
              </a:ext>
            </a:extLst>
          </p:cNvPr>
          <p:cNvSpPr txBox="1"/>
          <p:nvPr/>
        </p:nvSpPr>
        <p:spPr>
          <a:xfrm>
            <a:off x="203200" y="5693287"/>
            <a:ext cx="6248400" cy="3754874"/>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2274036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224C8F-9151-4719-973E-ADFB078F6A28}"/>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A11F708B-9C24-44FF-AF99-3AF4B316C5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6990B1DF-4792-4D84-B389-BE8C667A7F49}"/>
              </a:ext>
            </a:extLst>
          </p:cNvPr>
          <p:cNvSpPr txBox="1"/>
          <p:nvPr/>
        </p:nvSpPr>
        <p:spPr>
          <a:xfrm>
            <a:off x="203200" y="5693287"/>
            <a:ext cx="6248400" cy="3754874"/>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3247503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920803-7FF6-4A78-924B-E119EF28D209}"/>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2E5BBC37-2899-49FD-A3FC-1B37A43BCD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Tree>
    <p:extLst>
      <p:ext uri="{BB962C8B-B14F-4D97-AF65-F5344CB8AC3E}">
        <p14:creationId xmlns:p14="http://schemas.microsoft.com/office/powerpoint/2010/main" val="2664448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614ACA-1DF6-43A2-BCD4-C4312A3D39AB}"/>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09DF042-B0BE-431B-AF25-7037A5A9F4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4" cy="10691813"/>
          </a:xfrm>
        </p:spPr>
      </p:pic>
      <p:sp>
        <p:nvSpPr>
          <p:cNvPr id="6" name="CaixaDeTexto 5">
            <a:extLst>
              <a:ext uri="{FF2B5EF4-FFF2-40B4-BE49-F238E27FC236}">
                <a16:creationId xmlns:a16="http://schemas.microsoft.com/office/drawing/2014/main" id="{F5A9D45B-C4ED-4305-9539-18B6CBE16870}"/>
              </a:ext>
            </a:extLst>
          </p:cNvPr>
          <p:cNvSpPr txBox="1"/>
          <p:nvPr/>
        </p:nvSpPr>
        <p:spPr>
          <a:xfrm>
            <a:off x="203200" y="5693287"/>
            <a:ext cx="6248400" cy="3754874"/>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845055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7CE6D0-4D89-4912-96EF-CABC4745DC4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9D521366-10B5-4503-A163-62CDCB118E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Tree>
    <p:extLst>
      <p:ext uri="{BB962C8B-B14F-4D97-AF65-F5344CB8AC3E}">
        <p14:creationId xmlns:p14="http://schemas.microsoft.com/office/powerpoint/2010/main" val="1218135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8BC01-D864-47FF-BCCB-2DAD955D73EE}"/>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F688CC0-6C7A-4495-938A-3310133C76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0" y="0"/>
            <a:ext cx="7558635" cy="10691813"/>
          </a:xfrm>
        </p:spPr>
      </p:pic>
      <p:sp>
        <p:nvSpPr>
          <p:cNvPr id="6" name="CaixaDeTexto 5">
            <a:extLst>
              <a:ext uri="{FF2B5EF4-FFF2-40B4-BE49-F238E27FC236}">
                <a16:creationId xmlns:a16="http://schemas.microsoft.com/office/drawing/2014/main" id="{65E267D1-51F4-4CF2-8820-34DDED7017F8}"/>
              </a:ext>
            </a:extLst>
          </p:cNvPr>
          <p:cNvSpPr txBox="1"/>
          <p:nvPr/>
        </p:nvSpPr>
        <p:spPr>
          <a:xfrm>
            <a:off x="2209799" y="2546932"/>
            <a:ext cx="2433637" cy="369332"/>
          </a:xfrm>
          <a:prstGeom prst="rect">
            <a:avLst/>
          </a:prstGeom>
          <a:noFill/>
        </p:spPr>
        <p:txBody>
          <a:bodyPr wrap="square" rtlCol="0">
            <a:spAutoFit/>
          </a:bodyPr>
          <a:lstStyle/>
          <a:p>
            <a:r>
              <a:rPr lang="pt-BR" dirty="0"/>
              <a:t>00    00  00</a:t>
            </a:r>
          </a:p>
        </p:txBody>
      </p:sp>
      <p:sp>
        <p:nvSpPr>
          <p:cNvPr id="7" name="CaixaDeTexto 6">
            <a:extLst>
              <a:ext uri="{FF2B5EF4-FFF2-40B4-BE49-F238E27FC236}">
                <a16:creationId xmlns:a16="http://schemas.microsoft.com/office/drawing/2014/main" id="{527F51A0-3407-4A37-8E31-37AFE5EE3BE5}"/>
              </a:ext>
            </a:extLst>
          </p:cNvPr>
          <p:cNvSpPr txBox="1"/>
          <p:nvPr/>
        </p:nvSpPr>
        <p:spPr>
          <a:xfrm>
            <a:off x="2563018" y="9176332"/>
            <a:ext cx="2433637" cy="369332"/>
          </a:xfrm>
          <a:prstGeom prst="rect">
            <a:avLst/>
          </a:prstGeom>
          <a:noFill/>
        </p:spPr>
        <p:txBody>
          <a:bodyPr wrap="square" rtlCol="0">
            <a:spAutoFit/>
          </a:bodyPr>
          <a:lstStyle/>
          <a:p>
            <a:r>
              <a:rPr lang="pt-BR" dirty="0"/>
              <a:t>00  00 00</a:t>
            </a:r>
          </a:p>
        </p:txBody>
      </p:sp>
    </p:spTree>
    <p:extLst>
      <p:ext uri="{BB962C8B-B14F-4D97-AF65-F5344CB8AC3E}">
        <p14:creationId xmlns:p14="http://schemas.microsoft.com/office/powerpoint/2010/main" val="3073351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3C0A47-9601-466B-90C2-6BBC14E1C4BF}"/>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A3D1AB21-EEF3-4B06-9BBB-287DD923BF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Tree>
    <p:extLst>
      <p:ext uri="{BB962C8B-B14F-4D97-AF65-F5344CB8AC3E}">
        <p14:creationId xmlns:p14="http://schemas.microsoft.com/office/powerpoint/2010/main" val="483349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718D0B-F72F-47C8-BA8C-E5016FC7EAAD}"/>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DE823AE2-ECED-47D1-A2F8-19293DD2FC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7558635" cy="10691813"/>
          </a:xfrm>
        </p:spPr>
      </p:pic>
      <p:sp>
        <p:nvSpPr>
          <p:cNvPr id="6" name="CaixaDeTexto 5">
            <a:extLst>
              <a:ext uri="{FF2B5EF4-FFF2-40B4-BE49-F238E27FC236}">
                <a16:creationId xmlns:a16="http://schemas.microsoft.com/office/drawing/2014/main" id="{35939207-A8C6-41FB-8F21-A1181DEFD1AC}"/>
              </a:ext>
            </a:extLst>
          </p:cNvPr>
          <p:cNvSpPr txBox="1"/>
          <p:nvPr/>
        </p:nvSpPr>
        <p:spPr>
          <a:xfrm>
            <a:off x="3136900" y="2081689"/>
            <a:ext cx="3187700"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7" name="CaixaDeTexto 6">
            <a:extLst>
              <a:ext uri="{FF2B5EF4-FFF2-40B4-BE49-F238E27FC236}">
                <a16:creationId xmlns:a16="http://schemas.microsoft.com/office/drawing/2014/main" id="{A7CFA3C4-A9FA-4524-B894-266BB50CF117}"/>
              </a:ext>
            </a:extLst>
          </p:cNvPr>
          <p:cNvSpPr txBox="1"/>
          <p:nvPr/>
        </p:nvSpPr>
        <p:spPr>
          <a:xfrm>
            <a:off x="3136900" y="4717520"/>
            <a:ext cx="3187700"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8" name="CaixaDeTexto 7">
            <a:extLst>
              <a:ext uri="{FF2B5EF4-FFF2-40B4-BE49-F238E27FC236}">
                <a16:creationId xmlns:a16="http://schemas.microsoft.com/office/drawing/2014/main" id="{2F88262A-5920-4725-A23B-979794598A26}"/>
              </a:ext>
            </a:extLst>
          </p:cNvPr>
          <p:cNvSpPr txBox="1"/>
          <p:nvPr/>
        </p:nvSpPr>
        <p:spPr>
          <a:xfrm>
            <a:off x="3136900" y="7353351"/>
            <a:ext cx="3187700"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Tree>
    <p:extLst>
      <p:ext uri="{BB962C8B-B14F-4D97-AF65-F5344CB8AC3E}">
        <p14:creationId xmlns:p14="http://schemas.microsoft.com/office/powerpoint/2010/main" val="2414222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BF458B-5135-4579-9A85-890EC43A5D7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55F2DE0B-F736-4760-8328-FA55AE9221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FD34F592-4B91-4079-8606-AA817B418CE3}"/>
              </a:ext>
            </a:extLst>
          </p:cNvPr>
          <p:cNvSpPr txBox="1"/>
          <p:nvPr/>
        </p:nvSpPr>
        <p:spPr>
          <a:xfrm>
            <a:off x="254000" y="156087"/>
            <a:ext cx="6248400" cy="9356408"/>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43131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F14584-77F6-4A38-95C3-86A3CB7E151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E4371C2C-8C45-4021-AF44-58A692CBA6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1DA4A477-1BA5-438A-A596-86AE9A0E8A53}"/>
              </a:ext>
            </a:extLst>
          </p:cNvPr>
          <p:cNvSpPr txBox="1"/>
          <p:nvPr/>
        </p:nvSpPr>
        <p:spPr>
          <a:xfrm>
            <a:off x="2517740" y="1891189"/>
            <a:ext cx="3921159" cy="2031325"/>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7" name="CaixaDeTexto 6">
            <a:extLst>
              <a:ext uri="{FF2B5EF4-FFF2-40B4-BE49-F238E27FC236}">
                <a16:creationId xmlns:a16="http://schemas.microsoft.com/office/drawing/2014/main" id="{4433A1CA-6436-46FF-9294-5D23A112067F}"/>
              </a:ext>
            </a:extLst>
          </p:cNvPr>
          <p:cNvSpPr txBox="1"/>
          <p:nvPr/>
        </p:nvSpPr>
        <p:spPr>
          <a:xfrm>
            <a:off x="2517740" y="3920728"/>
            <a:ext cx="3921159" cy="2031325"/>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8" name="CaixaDeTexto 7">
            <a:extLst>
              <a:ext uri="{FF2B5EF4-FFF2-40B4-BE49-F238E27FC236}">
                <a16:creationId xmlns:a16="http://schemas.microsoft.com/office/drawing/2014/main" id="{8AB39180-CCA9-4125-B170-28537CCD15A8}"/>
              </a:ext>
            </a:extLst>
          </p:cNvPr>
          <p:cNvSpPr txBox="1"/>
          <p:nvPr/>
        </p:nvSpPr>
        <p:spPr>
          <a:xfrm>
            <a:off x="2517739" y="5865402"/>
            <a:ext cx="3921159" cy="2031325"/>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9" name="CaixaDeTexto 8">
            <a:extLst>
              <a:ext uri="{FF2B5EF4-FFF2-40B4-BE49-F238E27FC236}">
                <a16:creationId xmlns:a16="http://schemas.microsoft.com/office/drawing/2014/main" id="{805F0CBA-CD1E-4552-AE6D-C8D4BF32A274}"/>
              </a:ext>
            </a:extLst>
          </p:cNvPr>
          <p:cNvSpPr txBox="1"/>
          <p:nvPr/>
        </p:nvSpPr>
        <p:spPr>
          <a:xfrm>
            <a:off x="2517738" y="7772439"/>
            <a:ext cx="3921159" cy="2031325"/>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Tree>
    <p:extLst>
      <p:ext uri="{BB962C8B-B14F-4D97-AF65-F5344CB8AC3E}">
        <p14:creationId xmlns:p14="http://schemas.microsoft.com/office/powerpoint/2010/main" val="1785484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C34D87-8DC6-4A3C-AE9F-60E8D2632251}"/>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8A91B51C-7BF2-4F76-9E15-74812BA1EC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A340EE1B-8556-441D-9CF2-057A9E515592}"/>
              </a:ext>
            </a:extLst>
          </p:cNvPr>
          <p:cNvSpPr txBox="1"/>
          <p:nvPr/>
        </p:nvSpPr>
        <p:spPr>
          <a:xfrm>
            <a:off x="177800" y="5947287"/>
            <a:ext cx="6248400" cy="3754874"/>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31130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C4B229-6798-42B7-80DA-B476D568A308}"/>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F7BD933F-F6E9-4BEC-91A2-27C149DA36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3ED899FE-EF49-419B-9F57-C371450CB68F}"/>
              </a:ext>
            </a:extLst>
          </p:cNvPr>
          <p:cNvSpPr txBox="1"/>
          <p:nvPr/>
        </p:nvSpPr>
        <p:spPr>
          <a:xfrm>
            <a:off x="177800" y="5947287"/>
            <a:ext cx="6248400" cy="3754874"/>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1916245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C6333D-FCC3-49AD-8CE9-2493AB33D49F}"/>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6BADCC89-F33D-4192-B6A4-FD5D82F4AB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Tree>
    <p:extLst>
      <p:ext uri="{BB962C8B-B14F-4D97-AF65-F5344CB8AC3E}">
        <p14:creationId xmlns:p14="http://schemas.microsoft.com/office/powerpoint/2010/main" val="70472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F60798-4408-4CBA-82AD-35A28592D61D}"/>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2739DA3-B499-4669-9525-8ADDC0384C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Tree>
    <p:extLst>
      <p:ext uri="{BB962C8B-B14F-4D97-AF65-F5344CB8AC3E}">
        <p14:creationId xmlns:p14="http://schemas.microsoft.com/office/powerpoint/2010/main" val="2402398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968907-0E55-4E6A-8963-37A8072D770F}"/>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9C10E7B6-6DC8-4101-A164-2C29143515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 y="0"/>
            <a:ext cx="7559675" cy="10693284"/>
          </a:xfrm>
        </p:spPr>
      </p:pic>
      <p:sp>
        <p:nvSpPr>
          <p:cNvPr id="6" name="CaixaDeTexto 5">
            <a:extLst>
              <a:ext uri="{FF2B5EF4-FFF2-40B4-BE49-F238E27FC236}">
                <a16:creationId xmlns:a16="http://schemas.microsoft.com/office/drawing/2014/main" id="{16863591-20D9-479D-B60C-125C367C5987}"/>
              </a:ext>
            </a:extLst>
          </p:cNvPr>
          <p:cNvSpPr txBox="1"/>
          <p:nvPr/>
        </p:nvSpPr>
        <p:spPr>
          <a:xfrm>
            <a:off x="2298700" y="5664200"/>
            <a:ext cx="2476500" cy="369332"/>
          </a:xfrm>
          <a:prstGeom prst="rect">
            <a:avLst/>
          </a:prstGeom>
          <a:noFill/>
        </p:spPr>
        <p:txBody>
          <a:bodyPr wrap="square" rtlCol="0">
            <a:spAutoFit/>
          </a:bodyPr>
          <a:lstStyle/>
          <a:p>
            <a:r>
              <a:rPr lang="pt-BR" dirty="0"/>
              <a:t>ESCREVA AQUI</a:t>
            </a:r>
          </a:p>
        </p:txBody>
      </p:sp>
      <p:sp>
        <p:nvSpPr>
          <p:cNvPr id="7" name="CaixaDeTexto 6">
            <a:extLst>
              <a:ext uri="{FF2B5EF4-FFF2-40B4-BE49-F238E27FC236}">
                <a16:creationId xmlns:a16="http://schemas.microsoft.com/office/drawing/2014/main" id="{AEEE735D-C896-40AD-8F81-7228A9E34758}"/>
              </a:ext>
            </a:extLst>
          </p:cNvPr>
          <p:cNvSpPr txBox="1"/>
          <p:nvPr/>
        </p:nvSpPr>
        <p:spPr>
          <a:xfrm>
            <a:off x="177800" y="6252087"/>
            <a:ext cx="6248400" cy="3108543"/>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391899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968907-0E55-4E6A-8963-37A8072D770F}"/>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9C10E7B6-6DC8-4101-A164-2C29143515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 y="0"/>
            <a:ext cx="7559675" cy="10693284"/>
          </a:xfrm>
        </p:spPr>
      </p:pic>
      <p:sp>
        <p:nvSpPr>
          <p:cNvPr id="6" name="CaixaDeTexto 5">
            <a:extLst>
              <a:ext uri="{FF2B5EF4-FFF2-40B4-BE49-F238E27FC236}">
                <a16:creationId xmlns:a16="http://schemas.microsoft.com/office/drawing/2014/main" id="{16863591-20D9-479D-B60C-125C367C5987}"/>
              </a:ext>
            </a:extLst>
          </p:cNvPr>
          <p:cNvSpPr txBox="1"/>
          <p:nvPr/>
        </p:nvSpPr>
        <p:spPr>
          <a:xfrm>
            <a:off x="2298700" y="5664200"/>
            <a:ext cx="2476500" cy="369332"/>
          </a:xfrm>
          <a:prstGeom prst="rect">
            <a:avLst/>
          </a:prstGeom>
          <a:noFill/>
        </p:spPr>
        <p:txBody>
          <a:bodyPr wrap="square" rtlCol="0">
            <a:spAutoFit/>
          </a:bodyPr>
          <a:lstStyle/>
          <a:p>
            <a:r>
              <a:rPr lang="pt-BR" dirty="0"/>
              <a:t>ESCREVA AQUI</a:t>
            </a:r>
          </a:p>
        </p:txBody>
      </p:sp>
      <p:sp>
        <p:nvSpPr>
          <p:cNvPr id="7" name="CaixaDeTexto 6">
            <a:extLst>
              <a:ext uri="{FF2B5EF4-FFF2-40B4-BE49-F238E27FC236}">
                <a16:creationId xmlns:a16="http://schemas.microsoft.com/office/drawing/2014/main" id="{AEEE735D-C896-40AD-8F81-7228A9E34758}"/>
              </a:ext>
            </a:extLst>
          </p:cNvPr>
          <p:cNvSpPr txBox="1"/>
          <p:nvPr/>
        </p:nvSpPr>
        <p:spPr>
          <a:xfrm>
            <a:off x="177800" y="6252087"/>
            <a:ext cx="6248400" cy="3108543"/>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1406208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B2A349-BE7C-456C-BF7B-52A5CD37055B}"/>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697F0BBD-D147-477C-B87B-343C551E7B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
        <p:nvSpPr>
          <p:cNvPr id="6" name="CaixaDeTexto 5">
            <a:extLst>
              <a:ext uri="{FF2B5EF4-FFF2-40B4-BE49-F238E27FC236}">
                <a16:creationId xmlns:a16="http://schemas.microsoft.com/office/drawing/2014/main" id="{709E004D-9A71-4EF6-8D6E-14ED0D9F6970}"/>
              </a:ext>
            </a:extLst>
          </p:cNvPr>
          <p:cNvSpPr txBox="1"/>
          <p:nvPr/>
        </p:nvSpPr>
        <p:spPr>
          <a:xfrm>
            <a:off x="165100" y="135959"/>
            <a:ext cx="6248400" cy="9356408"/>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28110829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CEB3E4-1BED-4F10-99B2-46E4B01A4E6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8C2B70F1-CBF1-49E5-AE11-EC7D372CBD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689FC9E2-D01C-45D5-9ADC-D60CA5B1DBB3}"/>
              </a:ext>
            </a:extLst>
          </p:cNvPr>
          <p:cNvSpPr txBox="1"/>
          <p:nvPr/>
        </p:nvSpPr>
        <p:spPr>
          <a:xfrm>
            <a:off x="203200" y="6252087"/>
            <a:ext cx="6248400" cy="3108543"/>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
        <p:nvSpPr>
          <p:cNvPr id="7" name="CaixaDeTexto 6">
            <a:extLst>
              <a:ext uri="{FF2B5EF4-FFF2-40B4-BE49-F238E27FC236}">
                <a16:creationId xmlns:a16="http://schemas.microsoft.com/office/drawing/2014/main" id="{B235AD27-FC87-468C-85B0-D551940CFC0B}"/>
              </a:ext>
            </a:extLst>
          </p:cNvPr>
          <p:cNvSpPr txBox="1"/>
          <p:nvPr/>
        </p:nvSpPr>
        <p:spPr>
          <a:xfrm>
            <a:off x="1987550" y="5751611"/>
            <a:ext cx="2679700" cy="307777"/>
          </a:xfrm>
          <a:prstGeom prst="rect">
            <a:avLst/>
          </a:prstGeom>
          <a:noFill/>
        </p:spPr>
        <p:txBody>
          <a:bodyPr wrap="square" rtlCol="0">
            <a:spAutoFit/>
          </a:bodyPr>
          <a:lstStyle/>
          <a:p>
            <a:r>
              <a:rPr lang="pt-BR" sz="1400" dirty="0"/>
              <a:t>ESCREVA AQUI</a:t>
            </a:r>
          </a:p>
        </p:txBody>
      </p:sp>
    </p:spTree>
    <p:extLst>
      <p:ext uri="{BB962C8B-B14F-4D97-AF65-F5344CB8AC3E}">
        <p14:creationId xmlns:p14="http://schemas.microsoft.com/office/powerpoint/2010/main" val="2581508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7205C2-1C89-473D-A966-9D277414792B}"/>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59BDA99D-9B71-43E9-8E24-E31EEA2C7A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2BB99F38-DBD5-46CA-AB92-4B32A1F13665}"/>
              </a:ext>
            </a:extLst>
          </p:cNvPr>
          <p:cNvSpPr txBox="1"/>
          <p:nvPr/>
        </p:nvSpPr>
        <p:spPr>
          <a:xfrm>
            <a:off x="152400" y="1959487"/>
            <a:ext cx="6248400" cy="8279190"/>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1638716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BF458B-5135-4579-9A85-890EC43A5D7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55F2DE0B-F736-4760-8328-FA55AE9221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FD34F592-4B91-4079-8606-AA817B418CE3}"/>
              </a:ext>
            </a:extLst>
          </p:cNvPr>
          <p:cNvSpPr txBox="1"/>
          <p:nvPr/>
        </p:nvSpPr>
        <p:spPr>
          <a:xfrm>
            <a:off x="254000" y="156087"/>
            <a:ext cx="6248400" cy="9356408"/>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29793499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5C006B-94D1-46A0-9B85-8F0265F8DF96}"/>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89AC0BC6-41F0-4D38-ADE7-B4FF4ACDBD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Tree>
    <p:extLst>
      <p:ext uri="{BB962C8B-B14F-4D97-AF65-F5344CB8AC3E}">
        <p14:creationId xmlns:p14="http://schemas.microsoft.com/office/powerpoint/2010/main" val="1540445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219DFC-4102-40DD-953F-B22DF4808104}"/>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80E97DB-97FE-494F-8A50-E59F27DE8C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Tree>
    <p:extLst>
      <p:ext uri="{BB962C8B-B14F-4D97-AF65-F5344CB8AC3E}">
        <p14:creationId xmlns:p14="http://schemas.microsoft.com/office/powerpoint/2010/main" val="17079103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784BFA-F745-451E-9E26-313E27E687E1}"/>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A322EC2-3F0F-47F4-857F-786AF8F004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
        <p:nvSpPr>
          <p:cNvPr id="6" name="CaixaDeTexto 5">
            <a:extLst>
              <a:ext uri="{FF2B5EF4-FFF2-40B4-BE49-F238E27FC236}">
                <a16:creationId xmlns:a16="http://schemas.microsoft.com/office/drawing/2014/main" id="{7F1A9FA6-3831-4F00-BBCB-4DD3DBA4E115}"/>
              </a:ext>
            </a:extLst>
          </p:cNvPr>
          <p:cNvSpPr txBox="1"/>
          <p:nvPr/>
        </p:nvSpPr>
        <p:spPr>
          <a:xfrm>
            <a:off x="3118789" y="1967389"/>
            <a:ext cx="3370912"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7" name="CaixaDeTexto 6">
            <a:extLst>
              <a:ext uri="{FF2B5EF4-FFF2-40B4-BE49-F238E27FC236}">
                <a16:creationId xmlns:a16="http://schemas.microsoft.com/office/drawing/2014/main" id="{3E988DFE-E850-4B8C-BBA3-4BD35B30636D}"/>
              </a:ext>
            </a:extLst>
          </p:cNvPr>
          <p:cNvSpPr txBox="1"/>
          <p:nvPr/>
        </p:nvSpPr>
        <p:spPr>
          <a:xfrm>
            <a:off x="3118789" y="4488920"/>
            <a:ext cx="3370912"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8" name="CaixaDeTexto 7">
            <a:extLst>
              <a:ext uri="{FF2B5EF4-FFF2-40B4-BE49-F238E27FC236}">
                <a16:creationId xmlns:a16="http://schemas.microsoft.com/office/drawing/2014/main" id="{AC62EC31-CB5C-48AF-9058-C5EBB3575BB1}"/>
              </a:ext>
            </a:extLst>
          </p:cNvPr>
          <p:cNvSpPr txBox="1"/>
          <p:nvPr/>
        </p:nvSpPr>
        <p:spPr>
          <a:xfrm>
            <a:off x="3118789" y="7237889"/>
            <a:ext cx="3370912"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9" name="CaixaDeTexto 8">
            <a:extLst>
              <a:ext uri="{FF2B5EF4-FFF2-40B4-BE49-F238E27FC236}">
                <a16:creationId xmlns:a16="http://schemas.microsoft.com/office/drawing/2014/main" id="{7E520234-54B8-435A-A566-5B9EAFA69384}"/>
              </a:ext>
            </a:extLst>
          </p:cNvPr>
          <p:cNvSpPr txBox="1"/>
          <p:nvPr/>
        </p:nvSpPr>
        <p:spPr>
          <a:xfrm>
            <a:off x="2737789" y="1408512"/>
            <a:ext cx="1256178" cy="307777"/>
          </a:xfrm>
          <a:prstGeom prst="rect">
            <a:avLst/>
          </a:prstGeom>
          <a:noFill/>
        </p:spPr>
        <p:txBody>
          <a:bodyPr wrap="none" rtlCol="0">
            <a:spAutoFit/>
          </a:bodyPr>
          <a:lstStyle/>
          <a:p>
            <a:r>
              <a:rPr lang="pt-BR" sz="1400" dirty="0"/>
              <a:t>ESCREVA AQUI</a:t>
            </a:r>
          </a:p>
        </p:txBody>
      </p:sp>
    </p:spTree>
    <p:extLst>
      <p:ext uri="{BB962C8B-B14F-4D97-AF65-F5344CB8AC3E}">
        <p14:creationId xmlns:p14="http://schemas.microsoft.com/office/powerpoint/2010/main" val="19598237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BF458B-5135-4579-9A85-890EC43A5D7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55F2DE0B-F736-4760-8328-FA55AE9221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FD34F592-4B91-4079-8606-AA817B418CE3}"/>
              </a:ext>
            </a:extLst>
          </p:cNvPr>
          <p:cNvSpPr txBox="1"/>
          <p:nvPr/>
        </p:nvSpPr>
        <p:spPr>
          <a:xfrm>
            <a:off x="254000" y="156087"/>
            <a:ext cx="6248400" cy="9356408"/>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3648311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784BFA-F745-451E-9E26-313E27E687E1}"/>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A322EC2-3F0F-47F4-857F-786AF8F004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
        <p:nvSpPr>
          <p:cNvPr id="6" name="CaixaDeTexto 5">
            <a:extLst>
              <a:ext uri="{FF2B5EF4-FFF2-40B4-BE49-F238E27FC236}">
                <a16:creationId xmlns:a16="http://schemas.microsoft.com/office/drawing/2014/main" id="{7F1A9FA6-3831-4F00-BBCB-4DD3DBA4E115}"/>
              </a:ext>
            </a:extLst>
          </p:cNvPr>
          <p:cNvSpPr txBox="1"/>
          <p:nvPr/>
        </p:nvSpPr>
        <p:spPr>
          <a:xfrm>
            <a:off x="3118789" y="1967389"/>
            <a:ext cx="3370912"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7" name="CaixaDeTexto 6">
            <a:extLst>
              <a:ext uri="{FF2B5EF4-FFF2-40B4-BE49-F238E27FC236}">
                <a16:creationId xmlns:a16="http://schemas.microsoft.com/office/drawing/2014/main" id="{3E988DFE-E850-4B8C-BBA3-4BD35B30636D}"/>
              </a:ext>
            </a:extLst>
          </p:cNvPr>
          <p:cNvSpPr txBox="1"/>
          <p:nvPr/>
        </p:nvSpPr>
        <p:spPr>
          <a:xfrm>
            <a:off x="3118789" y="4488920"/>
            <a:ext cx="3370912"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8" name="CaixaDeTexto 7">
            <a:extLst>
              <a:ext uri="{FF2B5EF4-FFF2-40B4-BE49-F238E27FC236}">
                <a16:creationId xmlns:a16="http://schemas.microsoft.com/office/drawing/2014/main" id="{AC62EC31-CB5C-48AF-9058-C5EBB3575BB1}"/>
              </a:ext>
            </a:extLst>
          </p:cNvPr>
          <p:cNvSpPr txBox="1"/>
          <p:nvPr/>
        </p:nvSpPr>
        <p:spPr>
          <a:xfrm>
            <a:off x="3118789" y="7237889"/>
            <a:ext cx="3370912"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9" name="CaixaDeTexto 8">
            <a:extLst>
              <a:ext uri="{FF2B5EF4-FFF2-40B4-BE49-F238E27FC236}">
                <a16:creationId xmlns:a16="http://schemas.microsoft.com/office/drawing/2014/main" id="{7E520234-54B8-435A-A566-5B9EAFA69384}"/>
              </a:ext>
            </a:extLst>
          </p:cNvPr>
          <p:cNvSpPr txBox="1"/>
          <p:nvPr/>
        </p:nvSpPr>
        <p:spPr>
          <a:xfrm>
            <a:off x="2737789" y="1408512"/>
            <a:ext cx="1256178" cy="307777"/>
          </a:xfrm>
          <a:prstGeom prst="rect">
            <a:avLst/>
          </a:prstGeom>
          <a:noFill/>
        </p:spPr>
        <p:txBody>
          <a:bodyPr wrap="none" rtlCol="0">
            <a:spAutoFit/>
          </a:bodyPr>
          <a:lstStyle/>
          <a:p>
            <a:r>
              <a:rPr lang="pt-BR" sz="1400" dirty="0"/>
              <a:t>ESCREVA AQUI</a:t>
            </a:r>
          </a:p>
        </p:txBody>
      </p:sp>
    </p:spTree>
    <p:extLst>
      <p:ext uri="{BB962C8B-B14F-4D97-AF65-F5344CB8AC3E}">
        <p14:creationId xmlns:p14="http://schemas.microsoft.com/office/powerpoint/2010/main" val="704152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BF458B-5135-4579-9A85-890EC43A5D7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55F2DE0B-F736-4760-8328-FA55AE9221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FD34F592-4B91-4079-8606-AA817B418CE3}"/>
              </a:ext>
            </a:extLst>
          </p:cNvPr>
          <p:cNvSpPr txBox="1"/>
          <p:nvPr/>
        </p:nvSpPr>
        <p:spPr>
          <a:xfrm>
            <a:off x="254000" y="156087"/>
            <a:ext cx="6248400" cy="9356408"/>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7584241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784BFA-F745-451E-9E26-313E27E687E1}"/>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A322EC2-3F0F-47F4-857F-786AF8F004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
        <p:nvSpPr>
          <p:cNvPr id="6" name="CaixaDeTexto 5">
            <a:extLst>
              <a:ext uri="{FF2B5EF4-FFF2-40B4-BE49-F238E27FC236}">
                <a16:creationId xmlns:a16="http://schemas.microsoft.com/office/drawing/2014/main" id="{7F1A9FA6-3831-4F00-BBCB-4DD3DBA4E115}"/>
              </a:ext>
            </a:extLst>
          </p:cNvPr>
          <p:cNvSpPr txBox="1"/>
          <p:nvPr/>
        </p:nvSpPr>
        <p:spPr>
          <a:xfrm>
            <a:off x="3118789" y="1967389"/>
            <a:ext cx="3370912"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7" name="CaixaDeTexto 6">
            <a:extLst>
              <a:ext uri="{FF2B5EF4-FFF2-40B4-BE49-F238E27FC236}">
                <a16:creationId xmlns:a16="http://schemas.microsoft.com/office/drawing/2014/main" id="{3E988DFE-E850-4B8C-BBA3-4BD35B30636D}"/>
              </a:ext>
            </a:extLst>
          </p:cNvPr>
          <p:cNvSpPr txBox="1"/>
          <p:nvPr/>
        </p:nvSpPr>
        <p:spPr>
          <a:xfrm>
            <a:off x="3118789" y="4488920"/>
            <a:ext cx="3370912"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8" name="CaixaDeTexto 7">
            <a:extLst>
              <a:ext uri="{FF2B5EF4-FFF2-40B4-BE49-F238E27FC236}">
                <a16:creationId xmlns:a16="http://schemas.microsoft.com/office/drawing/2014/main" id="{AC62EC31-CB5C-48AF-9058-C5EBB3575BB1}"/>
              </a:ext>
            </a:extLst>
          </p:cNvPr>
          <p:cNvSpPr txBox="1"/>
          <p:nvPr/>
        </p:nvSpPr>
        <p:spPr>
          <a:xfrm>
            <a:off x="3118789" y="7237889"/>
            <a:ext cx="3370912" cy="2246769"/>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9" name="CaixaDeTexto 8">
            <a:extLst>
              <a:ext uri="{FF2B5EF4-FFF2-40B4-BE49-F238E27FC236}">
                <a16:creationId xmlns:a16="http://schemas.microsoft.com/office/drawing/2014/main" id="{7E520234-54B8-435A-A566-5B9EAFA69384}"/>
              </a:ext>
            </a:extLst>
          </p:cNvPr>
          <p:cNvSpPr txBox="1"/>
          <p:nvPr/>
        </p:nvSpPr>
        <p:spPr>
          <a:xfrm>
            <a:off x="2737789" y="1408512"/>
            <a:ext cx="1256178" cy="307777"/>
          </a:xfrm>
          <a:prstGeom prst="rect">
            <a:avLst/>
          </a:prstGeom>
          <a:noFill/>
        </p:spPr>
        <p:txBody>
          <a:bodyPr wrap="none" rtlCol="0">
            <a:spAutoFit/>
          </a:bodyPr>
          <a:lstStyle/>
          <a:p>
            <a:r>
              <a:rPr lang="pt-BR" sz="1400" dirty="0"/>
              <a:t>ESCREVA AQUI</a:t>
            </a:r>
          </a:p>
        </p:txBody>
      </p:sp>
    </p:spTree>
    <p:extLst>
      <p:ext uri="{BB962C8B-B14F-4D97-AF65-F5344CB8AC3E}">
        <p14:creationId xmlns:p14="http://schemas.microsoft.com/office/powerpoint/2010/main" val="4247466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A53B15-6A11-453B-BC30-CE1F0B486008}"/>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535A9961-D19E-4BE6-B7D5-D82F3725FC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Tree>
    <p:extLst>
      <p:ext uri="{BB962C8B-B14F-4D97-AF65-F5344CB8AC3E}">
        <p14:creationId xmlns:p14="http://schemas.microsoft.com/office/powerpoint/2010/main" val="18761619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BF458B-5135-4579-9A85-890EC43A5D7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55F2DE0B-F736-4760-8328-FA55AE9221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FD34F592-4B91-4079-8606-AA817B418CE3}"/>
              </a:ext>
            </a:extLst>
          </p:cNvPr>
          <p:cNvSpPr txBox="1"/>
          <p:nvPr/>
        </p:nvSpPr>
        <p:spPr>
          <a:xfrm>
            <a:off x="254000" y="156087"/>
            <a:ext cx="6248400" cy="9356408"/>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13013304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CFF6C0-C087-41F4-9090-8BF366E85BAD}"/>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FE98C7F2-7C8C-4F49-99A8-7D73088848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373EAF71-4ED3-4B7A-B46A-FC64B27AF69F}"/>
              </a:ext>
            </a:extLst>
          </p:cNvPr>
          <p:cNvSpPr txBox="1"/>
          <p:nvPr/>
        </p:nvSpPr>
        <p:spPr>
          <a:xfrm>
            <a:off x="519726" y="2264066"/>
            <a:ext cx="5957273" cy="954107"/>
          </a:xfrm>
          <a:prstGeom prst="rect">
            <a:avLst/>
          </a:prstGeom>
          <a:noFill/>
        </p:spPr>
        <p:txBody>
          <a:bodyPr wrap="square" rtlCol="0">
            <a:spAutoFit/>
          </a:bodyPr>
          <a:lstStyle/>
          <a:p>
            <a:pPr algn="just"/>
            <a:r>
              <a:rPr lang="pt-BR" sz="1400" dirty="0"/>
              <a:t>ESCREVA AQUI ESCREVA AQUI ESCREVA AQUI ESCREVA AQUI ESCREVA AQUESCREVA AQUI ESCREVA AQUI ESCREVA AQUI ESCREVA AQUI ESCREVA AQUI AQUESCREVA AQUI ESCREVA AQUI ESCREVA AQUI ESCREVA AQUI</a:t>
            </a:r>
          </a:p>
          <a:p>
            <a:endParaRPr lang="pt-BR" sz="1400" dirty="0"/>
          </a:p>
        </p:txBody>
      </p:sp>
      <p:sp>
        <p:nvSpPr>
          <p:cNvPr id="7" name="CaixaDeTexto 6">
            <a:extLst>
              <a:ext uri="{FF2B5EF4-FFF2-40B4-BE49-F238E27FC236}">
                <a16:creationId xmlns:a16="http://schemas.microsoft.com/office/drawing/2014/main" id="{5B721646-1B31-4044-A719-D7840B2465A7}"/>
              </a:ext>
            </a:extLst>
          </p:cNvPr>
          <p:cNvSpPr txBox="1"/>
          <p:nvPr/>
        </p:nvSpPr>
        <p:spPr>
          <a:xfrm>
            <a:off x="519725" y="3116174"/>
            <a:ext cx="5957273" cy="1600438"/>
          </a:xfrm>
          <a:prstGeom prst="rect">
            <a:avLst/>
          </a:prstGeom>
          <a:noFill/>
        </p:spPr>
        <p:txBody>
          <a:bodyPr wrap="square" rtlCol="0">
            <a:spAutoFit/>
          </a:bodyPr>
          <a:lstStyle/>
          <a:p>
            <a:pPr algn="just"/>
            <a:r>
              <a:rPr lang="pt-BR" sz="1400" dirty="0"/>
              <a:t>ESCREVA AQUI ESCREVA AQUI ESCREVA AQUI ESCREVA AQUI ESCREVA AQUESCREVA AQUI ESCREVA AQUI ESCREVA AQUI ESCREVA AQUI ESCREVA AQUI AQUESCREVA AQUI ESCREVA AQUI ESCREVA AQUI ESCREVA AQUI ESCREVA AQUI AQUESCREVA AQUI ESCREVA AQUI ESCREVA AQUI ESCREVA AQUI ESCREVA AQUI AQUESCREVA AQUI ESCREVA AQUI ESCREVA AQUI ESCREVA AQUI ESCREVA AQUI AQUESCREVA AQUI ESCREVA AQUI ESCREVA AQUI ESCREVA AQUI ESCREVA AQUI</a:t>
            </a:r>
          </a:p>
        </p:txBody>
      </p:sp>
      <p:sp>
        <p:nvSpPr>
          <p:cNvPr id="8" name="CaixaDeTexto 7">
            <a:extLst>
              <a:ext uri="{FF2B5EF4-FFF2-40B4-BE49-F238E27FC236}">
                <a16:creationId xmlns:a16="http://schemas.microsoft.com/office/drawing/2014/main" id="{1E650D69-2DC2-4BCD-BAC9-D3A44EBBB7C0}"/>
              </a:ext>
            </a:extLst>
          </p:cNvPr>
          <p:cNvSpPr txBox="1"/>
          <p:nvPr/>
        </p:nvSpPr>
        <p:spPr>
          <a:xfrm>
            <a:off x="489041" y="4823213"/>
            <a:ext cx="5957273" cy="1600438"/>
          </a:xfrm>
          <a:prstGeom prst="rect">
            <a:avLst/>
          </a:prstGeom>
          <a:noFill/>
        </p:spPr>
        <p:txBody>
          <a:bodyPr wrap="square" rtlCol="0">
            <a:spAutoFit/>
          </a:bodyPr>
          <a:lstStyle/>
          <a:p>
            <a:pPr algn="just"/>
            <a:r>
              <a:rPr lang="pt-BR" sz="1400" dirty="0"/>
              <a:t>ESCREVA AQUI ESCREVA AQUI ESCREVA AQUI ESCREVA AQUI ESCREVA AQUESCREVA AQUI ESCREVA AQUI ESCREVA AQUI ESCREVA AQUI ESCREVA AQUI AQUESCREVA AQUI ESCREVA AQUI ESCREVA AQUI ESCREVA AQUI ESCREVA AQUI AQUESCREVA AQUI ESCREVA AQUI ESCREVA AQUI ESCREVA AQUI ESCREVA AQUI AQUESCREVA AQUI ESCREVA AQUI ESCREVA AQUI ESCREVA AQUI ESCREVA AQUI AQUESCREVA AQUI ESCREVA AQUI ESCREVA AQUI ESCREVA AQUI ESCREVA AQUI</a:t>
            </a:r>
          </a:p>
        </p:txBody>
      </p:sp>
      <p:sp>
        <p:nvSpPr>
          <p:cNvPr id="9" name="CaixaDeTexto 8">
            <a:extLst>
              <a:ext uri="{FF2B5EF4-FFF2-40B4-BE49-F238E27FC236}">
                <a16:creationId xmlns:a16="http://schemas.microsoft.com/office/drawing/2014/main" id="{D1D7A44A-CFB9-4F7E-A6B2-1A1C6A497C0B}"/>
              </a:ext>
            </a:extLst>
          </p:cNvPr>
          <p:cNvSpPr txBox="1"/>
          <p:nvPr/>
        </p:nvSpPr>
        <p:spPr>
          <a:xfrm>
            <a:off x="458357" y="7046392"/>
            <a:ext cx="5957273" cy="1600438"/>
          </a:xfrm>
          <a:prstGeom prst="rect">
            <a:avLst/>
          </a:prstGeom>
          <a:noFill/>
        </p:spPr>
        <p:txBody>
          <a:bodyPr wrap="square" rtlCol="0">
            <a:spAutoFit/>
          </a:bodyPr>
          <a:lstStyle/>
          <a:p>
            <a:pPr algn="just"/>
            <a:r>
              <a:rPr lang="pt-BR" sz="1400" dirty="0"/>
              <a:t>ESCREVA AQUI ESCREVA AQUI ESCREVA AQUI ESCREVA AQUI ESCREVA AQUESCREVA AQUI ESCREVA AQUI ESCREVA AQUI ESCREVA AQUI ESCREVA AQUI AQUESCREVA AQUI ESCREVA AQUI ESCREVA AQUI ESCREVA AQUI ESCREVA AQUI AQUESCREVA AQUI ESCREVA AQUI ESCREVA AQUI ESCREVA AQUI ESCREVA AQUI AQUESCREVA AQUI ESCREVA AQUI ESCREVA AQUI ESCREVA AQUI ESCREVA AQUI AQUESCREVA AQUI ESCREVA AQUI ESCREVA AQUI ESCREVA AQUI ESCREVA AQUI</a:t>
            </a:r>
          </a:p>
        </p:txBody>
      </p:sp>
    </p:spTree>
    <p:extLst>
      <p:ext uri="{BB962C8B-B14F-4D97-AF65-F5344CB8AC3E}">
        <p14:creationId xmlns:p14="http://schemas.microsoft.com/office/powerpoint/2010/main" val="1440188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CFF6C0-C087-41F4-9090-8BF366E85BAD}"/>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FE98C7F2-7C8C-4F49-99A8-7D73088848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373EAF71-4ED3-4B7A-B46A-FC64B27AF69F}"/>
              </a:ext>
            </a:extLst>
          </p:cNvPr>
          <p:cNvSpPr txBox="1"/>
          <p:nvPr/>
        </p:nvSpPr>
        <p:spPr>
          <a:xfrm>
            <a:off x="519726" y="2264066"/>
            <a:ext cx="5957273" cy="954107"/>
          </a:xfrm>
          <a:prstGeom prst="rect">
            <a:avLst/>
          </a:prstGeom>
          <a:noFill/>
        </p:spPr>
        <p:txBody>
          <a:bodyPr wrap="square" rtlCol="0">
            <a:spAutoFit/>
          </a:bodyPr>
          <a:lstStyle/>
          <a:p>
            <a:pPr algn="just"/>
            <a:r>
              <a:rPr lang="pt-BR" sz="1400" dirty="0"/>
              <a:t>ESCREVA AQUI ESCREVA AQUI ESCREVA AQUI ESCREVA AQUI ESCREVA AQUESCREVA AQUI ESCREVA AQUI ESCREVA AQUI ESCREVA AQUI ESCREVA AQUI AQUESCREVA AQUI ESCREVA AQUI ESCREVA AQUI ESCREVA AQUI</a:t>
            </a:r>
          </a:p>
          <a:p>
            <a:endParaRPr lang="pt-BR" sz="1400" dirty="0"/>
          </a:p>
        </p:txBody>
      </p:sp>
      <p:sp>
        <p:nvSpPr>
          <p:cNvPr id="7" name="CaixaDeTexto 6">
            <a:extLst>
              <a:ext uri="{FF2B5EF4-FFF2-40B4-BE49-F238E27FC236}">
                <a16:creationId xmlns:a16="http://schemas.microsoft.com/office/drawing/2014/main" id="{5B721646-1B31-4044-A719-D7840B2465A7}"/>
              </a:ext>
            </a:extLst>
          </p:cNvPr>
          <p:cNvSpPr txBox="1"/>
          <p:nvPr/>
        </p:nvSpPr>
        <p:spPr>
          <a:xfrm>
            <a:off x="519725" y="3116174"/>
            <a:ext cx="5957273" cy="1600438"/>
          </a:xfrm>
          <a:prstGeom prst="rect">
            <a:avLst/>
          </a:prstGeom>
          <a:noFill/>
        </p:spPr>
        <p:txBody>
          <a:bodyPr wrap="square" rtlCol="0">
            <a:spAutoFit/>
          </a:bodyPr>
          <a:lstStyle/>
          <a:p>
            <a:pPr algn="just"/>
            <a:r>
              <a:rPr lang="pt-BR" sz="1400" dirty="0"/>
              <a:t>ESCREVA AQUI ESCREVA AQUI ESCREVA AQUI ESCREVA AQUI ESCREVA AQUESCREVA AQUI ESCREVA AQUI ESCREVA AQUI ESCREVA AQUI ESCREVA AQUI AQUESCREVA AQUI ESCREVA AQUI ESCREVA AQUI ESCREVA AQUI ESCREVA AQUI AQUESCREVA AQUI ESCREVA AQUI ESCREVA AQUI ESCREVA AQUI ESCREVA AQUI AQUESCREVA AQUI ESCREVA AQUI ESCREVA AQUI ESCREVA AQUI ESCREVA AQUI AQUESCREVA AQUI ESCREVA AQUI ESCREVA AQUI ESCREVA AQUI ESCREVA AQUI</a:t>
            </a:r>
          </a:p>
        </p:txBody>
      </p:sp>
      <p:sp>
        <p:nvSpPr>
          <p:cNvPr id="8" name="CaixaDeTexto 7">
            <a:extLst>
              <a:ext uri="{FF2B5EF4-FFF2-40B4-BE49-F238E27FC236}">
                <a16:creationId xmlns:a16="http://schemas.microsoft.com/office/drawing/2014/main" id="{1E650D69-2DC2-4BCD-BAC9-D3A44EBBB7C0}"/>
              </a:ext>
            </a:extLst>
          </p:cNvPr>
          <p:cNvSpPr txBox="1"/>
          <p:nvPr/>
        </p:nvSpPr>
        <p:spPr>
          <a:xfrm>
            <a:off x="489041" y="4823213"/>
            <a:ext cx="5957273" cy="1600438"/>
          </a:xfrm>
          <a:prstGeom prst="rect">
            <a:avLst/>
          </a:prstGeom>
          <a:noFill/>
        </p:spPr>
        <p:txBody>
          <a:bodyPr wrap="square" rtlCol="0">
            <a:spAutoFit/>
          </a:bodyPr>
          <a:lstStyle/>
          <a:p>
            <a:pPr algn="just"/>
            <a:r>
              <a:rPr lang="pt-BR" sz="1400" dirty="0"/>
              <a:t>ESCREVA AQUI ESCREVA AQUI ESCREVA AQUI ESCREVA AQUI ESCREVA AQUESCREVA AQUI ESCREVA AQUI ESCREVA AQUI ESCREVA AQUI ESCREVA AQUI AQUESCREVA AQUI ESCREVA AQUI ESCREVA AQUI ESCREVA AQUI ESCREVA AQUI AQUESCREVA AQUI ESCREVA AQUI ESCREVA AQUI ESCREVA AQUI ESCREVA AQUI AQUESCREVA AQUI ESCREVA AQUI ESCREVA AQUI ESCREVA AQUI ESCREVA AQUI AQUESCREVA AQUI ESCREVA AQUI ESCREVA AQUI ESCREVA AQUI ESCREVA AQUI</a:t>
            </a:r>
          </a:p>
        </p:txBody>
      </p:sp>
      <p:sp>
        <p:nvSpPr>
          <p:cNvPr id="9" name="CaixaDeTexto 8">
            <a:extLst>
              <a:ext uri="{FF2B5EF4-FFF2-40B4-BE49-F238E27FC236}">
                <a16:creationId xmlns:a16="http://schemas.microsoft.com/office/drawing/2014/main" id="{D1D7A44A-CFB9-4F7E-A6B2-1A1C6A497C0B}"/>
              </a:ext>
            </a:extLst>
          </p:cNvPr>
          <p:cNvSpPr txBox="1"/>
          <p:nvPr/>
        </p:nvSpPr>
        <p:spPr>
          <a:xfrm>
            <a:off x="458357" y="7046392"/>
            <a:ext cx="5957273" cy="1600438"/>
          </a:xfrm>
          <a:prstGeom prst="rect">
            <a:avLst/>
          </a:prstGeom>
          <a:noFill/>
        </p:spPr>
        <p:txBody>
          <a:bodyPr wrap="square" rtlCol="0">
            <a:spAutoFit/>
          </a:bodyPr>
          <a:lstStyle/>
          <a:p>
            <a:pPr algn="just"/>
            <a:r>
              <a:rPr lang="pt-BR" sz="1400" dirty="0"/>
              <a:t>ESCREVA AQUI ESCREVA AQUI ESCREVA AQUI ESCREVA AQUI ESCREVA AQUESCREVA AQUI ESCREVA AQUI ESCREVA AQUI ESCREVA AQUI ESCREVA AQUI AQUESCREVA AQUI ESCREVA AQUI ESCREVA AQUI ESCREVA AQUI ESCREVA AQUI AQUESCREVA AQUI ESCREVA AQUI ESCREVA AQUI ESCREVA AQUI ESCREVA AQUI AQUESCREVA AQUI ESCREVA AQUI ESCREVA AQUI ESCREVA AQUI ESCREVA AQUI AQUESCREVA AQUI ESCREVA AQUI ESCREVA AQUI ESCREVA AQUI ESCREVA AQUI</a:t>
            </a:r>
          </a:p>
        </p:txBody>
      </p:sp>
    </p:spTree>
    <p:extLst>
      <p:ext uri="{BB962C8B-B14F-4D97-AF65-F5344CB8AC3E}">
        <p14:creationId xmlns:p14="http://schemas.microsoft.com/office/powerpoint/2010/main" val="12526120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CFF6C0-C087-41F4-9090-8BF366E85BAD}"/>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FE98C7F2-7C8C-4F49-99A8-7D73088848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373EAF71-4ED3-4B7A-B46A-FC64B27AF69F}"/>
              </a:ext>
            </a:extLst>
          </p:cNvPr>
          <p:cNvSpPr txBox="1"/>
          <p:nvPr/>
        </p:nvSpPr>
        <p:spPr>
          <a:xfrm>
            <a:off x="519726" y="2264066"/>
            <a:ext cx="5957273" cy="954107"/>
          </a:xfrm>
          <a:prstGeom prst="rect">
            <a:avLst/>
          </a:prstGeom>
          <a:noFill/>
        </p:spPr>
        <p:txBody>
          <a:bodyPr wrap="square" rtlCol="0">
            <a:spAutoFit/>
          </a:bodyPr>
          <a:lstStyle/>
          <a:p>
            <a:pPr algn="just"/>
            <a:r>
              <a:rPr lang="pt-BR" sz="1400" dirty="0"/>
              <a:t>ESCREVA AQUI ESCREVA AQUI ESCREVA AQUI ESCREVA AQUI ESCREVA AQUESCREVA AQUI ESCREVA AQUI ESCREVA AQUI ESCREVA AQUI ESCREVA AQUI AQUESCREVA AQUI ESCREVA AQUI ESCREVA AQUI ESCREVA AQUI</a:t>
            </a:r>
          </a:p>
          <a:p>
            <a:endParaRPr lang="pt-BR" sz="1400" dirty="0"/>
          </a:p>
        </p:txBody>
      </p:sp>
      <p:sp>
        <p:nvSpPr>
          <p:cNvPr id="7" name="CaixaDeTexto 6">
            <a:extLst>
              <a:ext uri="{FF2B5EF4-FFF2-40B4-BE49-F238E27FC236}">
                <a16:creationId xmlns:a16="http://schemas.microsoft.com/office/drawing/2014/main" id="{5B721646-1B31-4044-A719-D7840B2465A7}"/>
              </a:ext>
            </a:extLst>
          </p:cNvPr>
          <p:cNvSpPr txBox="1"/>
          <p:nvPr/>
        </p:nvSpPr>
        <p:spPr>
          <a:xfrm>
            <a:off x="519725" y="3116174"/>
            <a:ext cx="5957273" cy="1600438"/>
          </a:xfrm>
          <a:prstGeom prst="rect">
            <a:avLst/>
          </a:prstGeom>
          <a:noFill/>
        </p:spPr>
        <p:txBody>
          <a:bodyPr wrap="square" rtlCol="0">
            <a:spAutoFit/>
          </a:bodyPr>
          <a:lstStyle/>
          <a:p>
            <a:pPr algn="just"/>
            <a:r>
              <a:rPr lang="pt-BR" sz="1400" dirty="0"/>
              <a:t>ESCREVA AQUI ESCREVA AQUI ESCREVA AQUI ESCREVA AQUI ESCREVA AQUESCREVA AQUI ESCREVA AQUI ESCREVA AQUI ESCREVA AQUI ESCREVA AQUI AQUESCREVA AQUI ESCREVA AQUI ESCREVA AQUI ESCREVA AQUI ESCREVA AQUI AQUESCREVA AQUI ESCREVA AQUI ESCREVA AQUI ESCREVA AQUI ESCREVA AQUI AQUESCREVA AQUI ESCREVA AQUI ESCREVA AQUI ESCREVA AQUI ESCREVA AQUI AQUESCREVA AQUI ESCREVA AQUI ESCREVA AQUI ESCREVA AQUI ESCREVA AQUI</a:t>
            </a:r>
          </a:p>
        </p:txBody>
      </p:sp>
      <p:sp>
        <p:nvSpPr>
          <p:cNvPr id="8" name="CaixaDeTexto 7">
            <a:extLst>
              <a:ext uri="{FF2B5EF4-FFF2-40B4-BE49-F238E27FC236}">
                <a16:creationId xmlns:a16="http://schemas.microsoft.com/office/drawing/2014/main" id="{1E650D69-2DC2-4BCD-BAC9-D3A44EBBB7C0}"/>
              </a:ext>
            </a:extLst>
          </p:cNvPr>
          <p:cNvSpPr txBox="1"/>
          <p:nvPr/>
        </p:nvSpPr>
        <p:spPr>
          <a:xfrm>
            <a:off x="489041" y="4823213"/>
            <a:ext cx="5957273" cy="1600438"/>
          </a:xfrm>
          <a:prstGeom prst="rect">
            <a:avLst/>
          </a:prstGeom>
          <a:noFill/>
        </p:spPr>
        <p:txBody>
          <a:bodyPr wrap="square" rtlCol="0">
            <a:spAutoFit/>
          </a:bodyPr>
          <a:lstStyle/>
          <a:p>
            <a:pPr algn="just"/>
            <a:r>
              <a:rPr lang="pt-BR" sz="1400" dirty="0"/>
              <a:t>ESCREVA AQUI ESCREVA AQUI ESCREVA AQUI ESCREVA AQUI ESCREVA AQUESCREVA AQUI ESCREVA AQUI ESCREVA AQUI ESCREVA AQUI ESCREVA AQUI AQUESCREVA AQUI ESCREVA AQUI ESCREVA AQUI ESCREVA AQUI ESCREVA AQUI AQUESCREVA AQUI ESCREVA AQUI ESCREVA AQUI ESCREVA AQUI ESCREVA AQUI AQUESCREVA AQUI ESCREVA AQUI ESCREVA AQUI ESCREVA AQUI ESCREVA AQUI AQUESCREVA AQUI ESCREVA AQUI ESCREVA AQUI ESCREVA AQUI ESCREVA AQUI</a:t>
            </a:r>
          </a:p>
        </p:txBody>
      </p:sp>
      <p:sp>
        <p:nvSpPr>
          <p:cNvPr id="9" name="CaixaDeTexto 8">
            <a:extLst>
              <a:ext uri="{FF2B5EF4-FFF2-40B4-BE49-F238E27FC236}">
                <a16:creationId xmlns:a16="http://schemas.microsoft.com/office/drawing/2014/main" id="{D1D7A44A-CFB9-4F7E-A6B2-1A1C6A497C0B}"/>
              </a:ext>
            </a:extLst>
          </p:cNvPr>
          <p:cNvSpPr txBox="1"/>
          <p:nvPr/>
        </p:nvSpPr>
        <p:spPr>
          <a:xfrm>
            <a:off x="458357" y="7046392"/>
            <a:ext cx="5957273" cy="1600438"/>
          </a:xfrm>
          <a:prstGeom prst="rect">
            <a:avLst/>
          </a:prstGeom>
          <a:noFill/>
        </p:spPr>
        <p:txBody>
          <a:bodyPr wrap="square" rtlCol="0">
            <a:spAutoFit/>
          </a:bodyPr>
          <a:lstStyle/>
          <a:p>
            <a:pPr algn="just"/>
            <a:r>
              <a:rPr lang="pt-BR" sz="1400" dirty="0"/>
              <a:t>ESCREVA AQUI ESCREVA AQUI ESCREVA AQUI ESCREVA AQUI ESCREVA AQUESCREVA AQUI ESCREVA AQUI ESCREVA AQUI ESCREVA AQUI ESCREVA AQUI AQUESCREVA AQUI ESCREVA AQUI ESCREVA AQUI ESCREVA AQUI ESCREVA AQUI AQUESCREVA AQUI ESCREVA AQUI ESCREVA AQUI ESCREVA AQUI ESCREVA AQUI AQUESCREVA AQUI ESCREVA AQUI ESCREVA AQUI ESCREVA AQUI ESCREVA AQUI AQUESCREVA AQUI ESCREVA AQUI ESCREVA AQUI ESCREVA AQUI ESCREVA AQUI</a:t>
            </a:r>
          </a:p>
        </p:txBody>
      </p:sp>
    </p:spTree>
    <p:extLst>
      <p:ext uri="{BB962C8B-B14F-4D97-AF65-F5344CB8AC3E}">
        <p14:creationId xmlns:p14="http://schemas.microsoft.com/office/powerpoint/2010/main" val="2202099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4FB163-056E-487F-B252-521357D72CA0}"/>
              </a:ext>
            </a:extLst>
          </p:cNvPr>
          <p:cNvSpPr>
            <a:spLocks noGrp="1"/>
          </p:cNvSpPr>
          <p:nvPr>
            <p:ph type="title"/>
          </p:nvPr>
        </p:nvSpPr>
        <p:spPr/>
        <p:txBody>
          <a:bodyPr/>
          <a:lstStyle/>
          <a:p>
            <a:endParaRPr lang="pt-BR"/>
          </a:p>
        </p:txBody>
      </p:sp>
      <p:pic>
        <p:nvPicPr>
          <p:cNvPr id="9" name="Espaço Reservado para Conteúdo 8">
            <a:extLst>
              <a:ext uri="{FF2B5EF4-FFF2-40B4-BE49-F238E27FC236}">
                <a16:creationId xmlns:a16="http://schemas.microsoft.com/office/drawing/2014/main" id="{BF386240-A301-491B-BDEE-2DE50CBB65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10" name="CaixaDeTexto 9">
            <a:extLst>
              <a:ext uri="{FF2B5EF4-FFF2-40B4-BE49-F238E27FC236}">
                <a16:creationId xmlns:a16="http://schemas.microsoft.com/office/drawing/2014/main" id="{F151BADF-3158-45D3-8696-B7261DFABF67}"/>
              </a:ext>
            </a:extLst>
          </p:cNvPr>
          <p:cNvSpPr txBox="1"/>
          <p:nvPr/>
        </p:nvSpPr>
        <p:spPr>
          <a:xfrm>
            <a:off x="228600" y="5947287"/>
            <a:ext cx="6248400" cy="3108543"/>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29626838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9B7B54-1ACD-45B6-AB3C-25C52D7D2034}"/>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E60098D2-D245-4EB4-8286-9CBF877C67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Tree>
    <p:extLst>
      <p:ext uri="{BB962C8B-B14F-4D97-AF65-F5344CB8AC3E}">
        <p14:creationId xmlns:p14="http://schemas.microsoft.com/office/powerpoint/2010/main" val="40172746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DE5ED-6113-47E6-B030-E15780AC40C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3AF0C278-250C-4A4A-B98A-F52C8F7CAD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906"/>
            <a:ext cx="7550218" cy="10679907"/>
          </a:xfrm>
        </p:spPr>
      </p:pic>
      <p:sp>
        <p:nvSpPr>
          <p:cNvPr id="6" name="CaixaDeTexto 5">
            <a:extLst>
              <a:ext uri="{FF2B5EF4-FFF2-40B4-BE49-F238E27FC236}">
                <a16:creationId xmlns:a16="http://schemas.microsoft.com/office/drawing/2014/main" id="{29539DF2-3273-469F-991E-FA3A2FD95C74}"/>
              </a:ext>
            </a:extLst>
          </p:cNvPr>
          <p:cNvSpPr txBox="1"/>
          <p:nvPr/>
        </p:nvSpPr>
        <p:spPr>
          <a:xfrm>
            <a:off x="228600" y="6074287"/>
            <a:ext cx="6248400" cy="3108543"/>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14469067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41D939-7551-4747-82E0-83D73A4DFD3F}"/>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2AC29B16-4E6D-4839-AF9D-42F8A16BB0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
        <p:nvSpPr>
          <p:cNvPr id="6" name="CaixaDeTexto 5">
            <a:extLst>
              <a:ext uri="{FF2B5EF4-FFF2-40B4-BE49-F238E27FC236}">
                <a16:creationId xmlns:a16="http://schemas.microsoft.com/office/drawing/2014/main" id="{D2B5F0D6-A47F-45EE-94DE-B8E8E88EB4EA}"/>
              </a:ext>
            </a:extLst>
          </p:cNvPr>
          <p:cNvSpPr txBox="1"/>
          <p:nvPr/>
        </p:nvSpPr>
        <p:spPr>
          <a:xfrm>
            <a:off x="228600" y="6074287"/>
            <a:ext cx="6248400" cy="3108543"/>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9838635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13AA5A-ECD0-4B5D-90BC-E33A29DC9D40}"/>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839ECCA3-6BAA-4AE4-853E-A1D05C3BDD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
        <p:nvSpPr>
          <p:cNvPr id="6" name="CaixaDeTexto 5">
            <a:extLst>
              <a:ext uri="{FF2B5EF4-FFF2-40B4-BE49-F238E27FC236}">
                <a16:creationId xmlns:a16="http://schemas.microsoft.com/office/drawing/2014/main" id="{FBADE438-9384-4041-B14D-2E30B1372880}"/>
              </a:ext>
            </a:extLst>
          </p:cNvPr>
          <p:cNvSpPr txBox="1"/>
          <p:nvPr/>
        </p:nvSpPr>
        <p:spPr>
          <a:xfrm>
            <a:off x="228600" y="6074287"/>
            <a:ext cx="6248400" cy="3108543"/>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16779821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B2BA23-B509-4922-A350-A4C8B07AF15C}"/>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EBD48B36-BA7A-4173-83D7-E36C0F4E09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Tree>
    <p:extLst>
      <p:ext uri="{BB962C8B-B14F-4D97-AF65-F5344CB8AC3E}">
        <p14:creationId xmlns:p14="http://schemas.microsoft.com/office/powerpoint/2010/main" val="484286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55665D-AD91-4686-98C7-2ED44AB79BBC}"/>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CA7A6D95-B656-4540-89F6-0C11A019F6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Tree>
    <p:extLst>
      <p:ext uri="{BB962C8B-B14F-4D97-AF65-F5344CB8AC3E}">
        <p14:creationId xmlns:p14="http://schemas.microsoft.com/office/powerpoint/2010/main" val="2551442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33674F-6F89-48E9-8045-B844735FCBD9}"/>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DE350F0F-CBD8-4F08-B41B-B34DFAE0EE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88BE562F-6FBA-43C3-8E80-21097BACA897}"/>
              </a:ext>
            </a:extLst>
          </p:cNvPr>
          <p:cNvSpPr txBox="1"/>
          <p:nvPr/>
        </p:nvSpPr>
        <p:spPr>
          <a:xfrm>
            <a:off x="228600" y="6074287"/>
            <a:ext cx="6248400" cy="3108543"/>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38488017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77502A-DBA0-4A07-A546-AF281EE91B1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8D860219-0366-49B9-A531-D5D1402238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4C908A39-9323-463A-8406-ADE56CA11FFA}"/>
              </a:ext>
            </a:extLst>
          </p:cNvPr>
          <p:cNvSpPr txBox="1"/>
          <p:nvPr/>
        </p:nvSpPr>
        <p:spPr>
          <a:xfrm>
            <a:off x="2242922" y="2246789"/>
            <a:ext cx="4234077" cy="1600438"/>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a:t>
            </a:r>
          </a:p>
        </p:txBody>
      </p:sp>
      <p:sp>
        <p:nvSpPr>
          <p:cNvPr id="7" name="CaixaDeTexto 6">
            <a:extLst>
              <a:ext uri="{FF2B5EF4-FFF2-40B4-BE49-F238E27FC236}">
                <a16:creationId xmlns:a16="http://schemas.microsoft.com/office/drawing/2014/main" id="{BE4BF794-0F28-4E7A-97E7-B22EA39655A3}"/>
              </a:ext>
            </a:extLst>
          </p:cNvPr>
          <p:cNvSpPr txBox="1"/>
          <p:nvPr/>
        </p:nvSpPr>
        <p:spPr>
          <a:xfrm>
            <a:off x="2242922" y="3884454"/>
            <a:ext cx="4234077" cy="1600438"/>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a:t>
            </a:r>
          </a:p>
        </p:txBody>
      </p:sp>
      <p:sp>
        <p:nvSpPr>
          <p:cNvPr id="8" name="CaixaDeTexto 7">
            <a:extLst>
              <a:ext uri="{FF2B5EF4-FFF2-40B4-BE49-F238E27FC236}">
                <a16:creationId xmlns:a16="http://schemas.microsoft.com/office/drawing/2014/main" id="{1CA94EF2-48FC-4266-BBD6-72952947DA3E}"/>
              </a:ext>
            </a:extLst>
          </p:cNvPr>
          <p:cNvSpPr txBox="1"/>
          <p:nvPr/>
        </p:nvSpPr>
        <p:spPr>
          <a:xfrm>
            <a:off x="2242922" y="5522119"/>
            <a:ext cx="4234077" cy="1600438"/>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a:t>
            </a:r>
          </a:p>
        </p:txBody>
      </p:sp>
      <p:sp>
        <p:nvSpPr>
          <p:cNvPr id="9" name="CaixaDeTexto 8">
            <a:extLst>
              <a:ext uri="{FF2B5EF4-FFF2-40B4-BE49-F238E27FC236}">
                <a16:creationId xmlns:a16="http://schemas.microsoft.com/office/drawing/2014/main" id="{0A4C06BD-DE63-4501-8F00-AEC31B369E0E}"/>
              </a:ext>
            </a:extLst>
          </p:cNvPr>
          <p:cNvSpPr txBox="1"/>
          <p:nvPr/>
        </p:nvSpPr>
        <p:spPr>
          <a:xfrm>
            <a:off x="2242922" y="7159784"/>
            <a:ext cx="4234077" cy="1600438"/>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a:t>
            </a:r>
          </a:p>
        </p:txBody>
      </p:sp>
      <p:sp>
        <p:nvSpPr>
          <p:cNvPr id="10" name="CaixaDeTexto 9">
            <a:extLst>
              <a:ext uri="{FF2B5EF4-FFF2-40B4-BE49-F238E27FC236}">
                <a16:creationId xmlns:a16="http://schemas.microsoft.com/office/drawing/2014/main" id="{73908D4A-4EF1-4719-8167-B043C248B5A0}"/>
              </a:ext>
            </a:extLst>
          </p:cNvPr>
          <p:cNvSpPr txBox="1"/>
          <p:nvPr/>
        </p:nvSpPr>
        <p:spPr>
          <a:xfrm>
            <a:off x="2242922" y="8797449"/>
            <a:ext cx="4234077" cy="1600438"/>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a:t>
            </a:r>
          </a:p>
        </p:txBody>
      </p:sp>
    </p:spTree>
    <p:extLst>
      <p:ext uri="{BB962C8B-B14F-4D97-AF65-F5344CB8AC3E}">
        <p14:creationId xmlns:p14="http://schemas.microsoft.com/office/powerpoint/2010/main" val="3074178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9BDAA-2D90-43DA-8ABE-FA6E4FBE1748}"/>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73C68986-0288-458A-8C3A-80880223EA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3A6C32B3-9EFA-4914-8C5A-FBB8E1D7CA71}"/>
              </a:ext>
            </a:extLst>
          </p:cNvPr>
          <p:cNvSpPr txBox="1"/>
          <p:nvPr/>
        </p:nvSpPr>
        <p:spPr>
          <a:xfrm>
            <a:off x="228600" y="6074287"/>
            <a:ext cx="6248400" cy="3108543"/>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
        <p:nvSpPr>
          <p:cNvPr id="7" name="CaixaDeTexto 6">
            <a:extLst>
              <a:ext uri="{FF2B5EF4-FFF2-40B4-BE49-F238E27FC236}">
                <a16:creationId xmlns:a16="http://schemas.microsoft.com/office/drawing/2014/main" id="{651AA146-CCB7-4F4D-8E9A-187A7C278FAB}"/>
              </a:ext>
            </a:extLst>
          </p:cNvPr>
          <p:cNvSpPr txBox="1"/>
          <p:nvPr/>
        </p:nvSpPr>
        <p:spPr>
          <a:xfrm>
            <a:off x="1651000" y="1917700"/>
            <a:ext cx="1256178" cy="307777"/>
          </a:xfrm>
          <a:prstGeom prst="rect">
            <a:avLst/>
          </a:prstGeom>
          <a:noFill/>
        </p:spPr>
        <p:txBody>
          <a:bodyPr wrap="none" rtlCol="0">
            <a:spAutoFit/>
          </a:bodyPr>
          <a:lstStyle/>
          <a:p>
            <a:r>
              <a:rPr lang="pt-BR" sz="1400" dirty="0"/>
              <a:t>ESCREVA AQUI</a:t>
            </a:r>
          </a:p>
        </p:txBody>
      </p:sp>
    </p:spTree>
    <p:extLst>
      <p:ext uri="{BB962C8B-B14F-4D97-AF65-F5344CB8AC3E}">
        <p14:creationId xmlns:p14="http://schemas.microsoft.com/office/powerpoint/2010/main" val="36044500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2A3DE2-960E-49E7-8301-72E3440071DF}"/>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6A4F8AFF-2EAE-4806-B416-8C6129793E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3D7FD53F-1990-471E-9AAD-D69E681298D5}"/>
              </a:ext>
            </a:extLst>
          </p:cNvPr>
          <p:cNvSpPr txBox="1"/>
          <p:nvPr/>
        </p:nvSpPr>
        <p:spPr>
          <a:xfrm>
            <a:off x="228600" y="6074287"/>
            <a:ext cx="6248400" cy="3108543"/>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9475160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459314-3B08-4945-A2C7-4083060F6348}"/>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FCED0680-EA97-40B4-8B56-C8A1830C8B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DB466C7F-343F-4222-8159-5E2206492841}"/>
              </a:ext>
            </a:extLst>
          </p:cNvPr>
          <p:cNvSpPr txBox="1"/>
          <p:nvPr/>
        </p:nvSpPr>
        <p:spPr>
          <a:xfrm>
            <a:off x="228600" y="6074287"/>
            <a:ext cx="6248400" cy="3108543"/>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26202434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3EE4A7-FFAA-4C55-961D-D606C231E19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0DD90F66-CB4A-4DE3-97C1-1DBE84B313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Tree>
    <p:extLst>
      <p:ext uri="{BB962C8B-B14F-4D97-AF65-F5344CB8AC3E}">
        <p14:creationId xmlns:p14="http://schemas.microsoft.com/office/powerpoint/2010/main" val="9643248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A70EBD-916D-4191-9494-59810893D044}"/>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93B1DFFE-E0BE-4527-B14D-AC662E3B8E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559675" cy="10693285"/>
          </a:xfrm>
        </p:spPr>
      </p:pic>
      <p:sp>
        <p:nvSpPr>
          <p:cNvPr id="6" name="CaixaDeTexto 5">
            <a:extLst>
              <a:ext uri="{FF2B5EF4-FFF2-40B4-BE49-F238E27FC236}">
                <a16:creationId xmlns:a16="http://schemas.microsoft.com/office/drawing/2014/main" id="{2728B9DB-05EE-4F70-95CE-66D67BF89A35}"/>
              </a:ext>
            </a:extLst>
          </p:cNvPr>
          <p:cNvSpPr txBox="1"/>
          <p:nvPr/>
        </p:nvSpPr>
        <p:spPr>
          <a:xfrm>
            <a:off x="241300" y="1819787"/>
            <a:ext cx="6248400" cy="8063746"/>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24355855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EA17F1-5765-4787-B3EB-2F43B50C7F58}"/>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2B317C02-1134-4578-8263-9C757A8F0F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
        <p:nvSpPr>
          <p:cNvPr id="6" name="CaixaDeTexto 5">
            <a:extLst>
              <a:ext uri="{FF2B5EF4-FFF2-40B4-BE49-F238E27FC236}">
                <a16:creationId xmlns:a16="http://schemas.microsoft.com/office/drawing/2014/main" id="{F1BA2064-F4DD-4456-8818-E2EB2546CD59}"/>
              </a:ext>
            </a:extLst>
          </p:cNvPr>
          <p:cNvSpPr txBox="1"/>
          <p:nvPr/>
        </p:nvSpPr>
        <p:spPr>
          <a:xfrm>
            <a:off x="114300" y="5236087"/>
            <a:ext cx="6248400" cy="3108543"/>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34717032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F5AC88-E64F-40D7-90D2-78067E2F74BB}"/>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03A96406-B703-4E5C-82E6-1EB8F786D3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13CC6A8E-BECA-4F05-AD08-9953FF8E1BE2}"/>
              </a:ext>
            </a:extLst>
          </p:cNvPr>
          <p:cNvSpPr txBox="1"/>
          <p:nvPr/>
        </p:nvSpPr>
        <p:spPr>
          <a:xfrm>
            <a:off x="2060540" y="1954689"/>
            <a:ext cx="4568860" cy="1600438"/>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7" name="CaixaDeTexto 6">
            <a:extLst>
              <a:ext uri="{FF2B5EF4-FFF2-40B4-BE49-F238E27FC236}">
                <a16:creationId xmlns:a16="http://schemas.microsoft.com/office/drawing/2014/main" id="{A689BC4D-FA10-4759-8585-5D1AAB18F659}"/>
              </a:ext>
            </a:extLst>
          </p:cNvPr>
          <p:cNvSpPr txBox="1"/>
          <p:nvPr/>
        </p:nvSpPr>
        <p:spPr>
          <a:xfrm>
            <a:off x="2060540" y="3555127"/>
            <a:ext cx="4568860" cy="1600438"/>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8" name="CaixaDeTexto 7">
            <a:extLst>
              <a:ext uri="{FF2B5EF4-FFF2-40B4-BE49-F238E27FC236}">
                <a16:creationId xmlns:a16="http://schemas.microsoft.com/office/drawing/2014/main" id="{24612B7A-98B6-4EB6-A3F8-949443B1EB52}"/>
              </a:ext>
            </a:extLst>
          </p:cNvPr>
          <p:cNvSpPr txBox="1"/>
          <p:nvPr/>
        </p:nvSpPr>
        <p:spPr>
          <a:xfrm>
            <a:off x="2060540" y="5155565"/>
            <a:ext cx="4568860" cy="1600438"/>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9" name="CaixaDeTexto 8">
            <a:extLst>
              <a:ext uri="{FF2B5EF4-FFF2-40B4-BE49-F238E27FC236}">
                <a16:creationId xmlns:a16="http://schemas.microsoft.com/office/drawing/2014/main" id="{A124AED4-2F05-4D0E-9A17-9BD19BE3E3B2}"/>
              </a:ext>
            </a:extLst>
          </p:cNvPr>
          <p:cNvSpPr txBox="1"/>
          <p:nvPr/>
        </p:nvSpPr>
        <p:spPr>
          <a:xfrm>
            <a:off x="2060540" y="6756003"/>
            <a:ext cx="4568860" cy="1600438"/>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10" name="CaixaDeTexto 9">
            <a:extLst>
              <a:ext uri="{FF2B5EF4-FFF2-40B4-BE49-F238E27FC236}">
                <a16:creationId xmlns:a16="http://schemas.microsoft.com/office/drawing/2014/main" id="{3C9BE0F1-4033-4E51-BD06-5ECF279D8660}"/>
              </a:ext>
            </a:extLst>
          </p:cNvPr>
          <p:cNvSpPr txBox="1"/>
          <p:nvPr/>
        </p:nvSpPr>
        <p:spPr>
          <a:xfrm>
            <a:off x="1971640" y="8356441"/>
            <a:ext cx="4568860" cy="1600438"/>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Tree>
    <p:extLst>
      <p:ext uri="{BB962C8B-B14F-4D97-AF65-F5344CB8AC3E}">
        <p14:creationId xmlns:p14="http://schemas.microsoft.com/office/powerpoint/2010/main" val="12772665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F5AC88-E64F-40D7-90D2-78067E2F74BB}"/>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03A96406-B703-4E5C-82E6-1EB8F786D3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
        <p:nvSpPr>
          <p:cNvPr id="6" name="CaixaDeTexto 5">
            <a:extLst>
              <a:ext uri="{FF2B5EF4-FFF2-40B4-BE49-F238E27FC236}">
                <a16:creationId xmlns:a16="http://schemas.microsoft.com/office/drawing/2014/main" id="{13CC6A8E-BECA-4F05-AD08-9953FF8E1BE2}"/>
              </a:ext>
            </a:extLst>
          </p:cNvPr>
          <p:cNvSpPr txBox="1"/>
          <p:nvPr/>
        </p:nvSpPr>
        <p:spPr>
          <a:xfrm>
            <a:off x="2060540" y="1954689"/>
            <a:ext cx="4568860" cy="1600438"/>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7" name="CaixaDeTexto 6">
            <a:extLst>
              <a:ext uri="{FF2B5EF4-FFF2-40B4-BE49-F238E27FC236}">
                <a16:creationId xmlns:a16="http://schemas.microsoft.com/office/drawing/2014/main" id="{A689BC4D-FA10-4759-8585-5D1AAB18F659}"/>
              </a:ext>
            </a:extLst>
          </p:cNvPr>
          <p:cNvSpPr txBox="1"/>
          <p:nvPr/>
        </p:nvSpPr>
        <p:spPr>
          <a:xfrm>
            <a:off x="2060540" y="3555127"/>
            <a:ext cx="4568860" cy="1600438"/>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8" name="CaixaDeTexto 7">
            <a:extLst>
              <a:ext uri="{FF2B5EF4-FFF2-40B4-BE49-F238E27FC236}">
                <a16:creationId xmlns:a16="http://schemas.microsoft.com/office/drawing/2014/main" id="{24612B7A-98B6-4EB6-A3F8-949443B1EB52}"/>
              </a:ext>
            </a:extLst>
          </p:cNvPr>
          <p:cNvSpPr txBox="1"/>
          <p:nvPr/>
        </p:nvSpPr>
        <p:spPr>
          <a:xfrm>
            <a:off x="2060540" y="5155565"/>
            <a:ext cx="4568860" cy="1600438"/>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9" name="CaixaDeTexto 8">
            <a:extLst>
              <a:ext uri="{FF2B5EF4-FFF2-40B4-BE49-F238E27FC236}">
                <a16:creationId xmlns:a16="http://schemas.microsoft.com/office/drawing/2014/main" id="{A124AED4-2F05-4D0E-9A17-9BD19BE3E3B2}"/>
              </a:ext>
            </a:extLst>
          </p:cNvPr>
          <p:cNvSpPr txBox="1"/>
          <p:nvPr/>
        </p:nvSpPr>
        <p:spPr>
          <a:xfrm>
            <a:off x="2060540" y="6756003"/>
            <a:ext cx="4568860" cy="1600438"/>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
        <p:nvSpPr>
          <p:cNvPr id="10" name="CaixaDeTexto 9">
            <a:extLst>
              <a:ext uri="{FF2B5EF4-FFF2-40B4-BE49-F238E27FC236}">
                <a16:creationId xmlns:a16="http://schemas.microsoft.com/office/drawing/2014/main" id="{3C9BE0F1-4033-4E51-BD06-5ECF279D8660}"/>
              </a:ext>
            </a:extLst>
          </p:cNvPr>
          <p:cNvSpPr txBox="1"/>
          <p:nvPr/>
        </p:nvSpPr>
        <p:spPr>
          <a:xfrm>
            <a:off x="1971640" y="8356441"/>
            <a:ext cx="4568860" cy="1600438"/>
          </a:xfrm>
          <a:prstGeom prst="rect">
            <a:avLst/>
          </a:prstGeom>
          <a:noFill/>
        </p:spPr>
        <p:txBody>
          <a:bodyPr wrap="square" rtlCol="0">
            <a:spAutoFit/>
          </a:bodyPr>
          <a:lstStyle/>
          <a:p>
            <a:pPr algn="just"/>
            <a:r>
              <a:rPr lang="pt-BR" sz="1400" dirty="0"/>
              <a:t>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AQUIESCREVA AQUI</a:t>
            </a:r>
          </a:p>
        </p:txBody>
      </p:sp>
    </p:spTree>
    <p:extLst>
      <p:ext uri="{BB962C8B-B14F-4D97-AF65-F5344CB8AC3E}">
        <p14:creationId xmlns:p14="http://schemas.microsoft.com/office/powerpoint/2010/main" val="2856281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B2A349-BE7C-456C-BF7B-52A5CD37055B}"/>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697F0BBD-D147-477C-B87B-343C551E7B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
        <p:nvSpPr>
          <p:cNvPr id="6" name="CaixaDeTexto 5">
            <a:extLst>
              <a:ext uri="{FF2B5EF4-FFF2-40B4-BE49-F238E27FC236}">
                <a16:creationId xmlns:a16="http://schemas.microsoft.com/office/drawing/2014/main" id="{709E004D-9A71-4EF6-8D6E-14ED0D9F6970}"/>
              </a:ext>
            </a:extLst>
          </p:cNvPr>
          <p:cNvSpPr txBox="1"/>
          <p:nvPr/>
        </p:nvSpPr>
        <p:spPr>
          <a:xfrm>
            <a:off x="152400" y="313759"/>
            <a:ext cx="6248400" cy="9140964"/>
          </a:xfrm>
          <a:prstGeom prst="rect">
            <a:avLst/>
          </a:prstGeom>
          <a:noFill/>
        </p:spPr>
        <p:txBody>
          <a:bodyPr wrap="square" rtlCol="0">
            <a:spAutoFit/>
          </a:bodyPr>
          <a:lstStyle/>
          <a:p>
            <a:pPr algn="just"/>
            <a:r>
              <a:rPr lang="pt-BR" sz="1400" dirty="0"/>
              <a:t>ESCREVA AQUI ESCREVA AQUI ESCREVA AQUI ESCREVA AQUI ESCREVA AQUI ESCREVA AQUI ESCREVA AQUI ESCREVA AQUIESCREVA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t>
            </a:r>
            <a:r>
              <a:rPr lang="pt-BR" sz="1400" dirty="0" err="1"/>
              <a:t>ESCREVA</a:t>
            </a:r>
            <a:r>
              <a:rPr lang="pt-BR" sz="1400" dirty="0"/>
              <a:t>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 ESCREVA AQUI</a:t>
            </a:r>
          </a:p>
        </p:txBody>
      </p:sp>
    </p:spTree>
    <p:extLst>
      <p:ext uri="{BB962C8B-B14F-4D97-AF65-F5344CB8AC3E}">
        <p14:creationId xmlns:p14="http://schemas.microsoft.com/office/powerpoint/2010/main" val="38617994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1CEBE3-5F28-4D7B-A495-2242900C5432}"/>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E7807A81-4E5B-44D0-A5E0-EC06C4D9C0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Tree>
    <p:extLst>
      <p:ext uri="{BB962C8B-B14F-4D97-AF65-F5344CB8AC3E}">
        <p14:creationId xmlns:p14="http://schemas.microsoft.com/office/powerpoint/2010/main" val="4104218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B7A064-1EC5-4738-ACCD-AACEF7F58F0A}"/>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C0C1616A-DCBD-4F92-8F9D-3F1B7199BF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8635" cy="10691813"/>
          </a:xfrm>
        </p:spPr>
      </p:pic>
    </p:spTree>
    <p:extLst>
      <p:ext uri="{BB962C8B-B14F-4D97-AF65-F5344CB8AC3E}">
        <p14:creationId xmlns:p14="http://schemas.microsoft.com/office/powerpoint/2010/main" val="893257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66F77-32F8-49FF-BAF9-502C530FD655}"/>
              </a:ext>
            </a:extLst>
          </p:cNvPr>
          <p:cNvSpPr>
            <a:spLocks noGrp="1"/>
          </p:cNvSpPr>
          <p:nvPr>
            <p:ph type="title"/>
          </p:nvPr>
        </p:nvSpPr>
        <p:spPr/>
        <p:txBody>
          <a:bodyPr/>
          <a:lstStyle/>
          <a:p>
            <a:endParaRPr lang="pt-BR"/>
          </a:p>
        </p:txBody>
      </p:sp>
      <p:pic>
        <p:nvPicPr>
          <p:cNvPr id="8" name="Espaço Reservado para Conteúdo 7">
            <a:extLst>
              <a:ext uri="{FF2B5EF4-FFF2-40B4-BE49-F238E27FC236}">
                <a16:creationId xmlns:a16="http://schemas.microsoft.com/office/drawing/2014/main" id="{7CA15F4F-B941-4DC5-8CEF-12ACD81F19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559675" cy="10693284"/>
          </a:xfrm>
        </p:spPr>
      </p:pic>
    </p:spTree>
    <p:extLst>
      <p:ext uri="{BB962C8B-B14F-4D97-AF65-F5344CB8AC3E}">
        <p14:creationId xmlns:p14="http://schemas.microsoft.com/office/powerpoint/2010/main" val="1025655861"/>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1093</TotalTime>
  <Words>13203</Words>
  <Application>Microsoft Office PowerPoint</Application>
  <PresentationFormat>Personalizar</PresentationFormat>
  <Paragraphs>109</Paragraphs>
  <Slides>81</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81</vt:i4>
      </vt:variant>
    </vt:vector>
  </HeadingPairs>
  <TitlesOfParts>
    <vt:vector size="85"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Jhonathan Cardoso Cunha</dc:creator>
  <cp:lastModifiedBy>Jhonathan Cardoso Cunha</cp:lastModifiedBy>
  <cp:revision>9</cp:revision>
  <dcterms:created xsi:type="dcterms:W3CDTF">2021-11-22T16:56:43Z</dcterms:created>
  <dcterms:modified xsi:type="dcterms:W3CDTF">2021-11-23T11:09:57Z</dcterms:modified>
</cp:coreProperties>
</file>