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6" r:id="rId3"/>
    <p:sldId id="257" r:id="rId4"/>
    <p:sldId id="258" r:id="rId5"/>
    <p:sldId id="259" r:id="rId6"/>
    <p:sldId id="260" r:id="rId7"/>
    <p:sldId id="261" r:id="rId8"/>
    <p:sldId id="262" r:id="rId9"/>
    <p:sldId id="30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308" r:id="rId23"/>
    <p:sldId id="309" r:id="rId24"/>
    <p:sldId id="277" r:id="rId25"/>
    <p:sldId id="278" r:id="rId26"/>
    <p:sldId id="279" r:id="rId27"/>
    <p:sldId id="280" r:id="rId28"/>
    <p:sldId id="281"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9" r:id="rId42"/>
    <p:sldId id="300" r:id="rId43"/>
    <p:sldId id="296" r:id="rId44"/>
    <p:sldId id="298" r:id="rId45"/>
    <p:sldId id="297" r:id="rId46"/>
    <p:sldId id="301" r:id="rId47"/>
    <p:sldId id="302" r:id="rId48"/>
    <p:sldId id="303" r:id="rId49"/>
    <p:sldId id="304" r:id="rId50"/>
    <p:sldId id="305" r:id="rId51"/>
    <p:sldId id="306" r:id="rId5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5" d="100"/>
          <a:sy n="75" d="100"/>
        </p:scale>
        <p:origin x="30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pt-BR"/>
              <a:t>Clique para editar o título Mestre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01E4787-A93A-4141-83CD-7494DA2616B6}" type="datetimeFigureOut">
              <a:rPr lang="pt-BR" smtClean="0"/>
              <a:t>24/11/2021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176516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1E4787-A93A-4141-83CD-7494DA2616B6}" type="datetimeFigureOut">
              <a:rPr lang="pt-BR" smtClean="0"/>
              <a:t>24/11/2021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115621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1E4787-A93A-4141-83CD-7494DA2616B6}" type="datetimeFigureOut">
              <a:rPr lang="pt-BR" smtClean="0"/>
              <a:t>24/11/2021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76137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01E4787-A93A-4141-83CD-7494DA2616B6}" type="datetimeFigureOut">
              <a:rPr lang="pt-BR" smtClean="0"/>
              <a:t>24/11/2021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35433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pt-BR"/>
              <a:t>Clique para editar o título Mestre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01E4787-A93A-4141-83CD-7494DA2616B6}" type="datetimeFigureOut">
              <a:rPr lang="pt-BR" smtClean="0"/>
              <a:t>24/11/2021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359256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01E4787-A93A-4141-83CD-7494DA2616B6}" type="datetimeFigureOut">
              <a:rPr lang="pt-BR" smtClean="0"/>
              <a:t>24/11/2021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165541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4" name="Content Placeholder 3"/>
          <p:cNvSpPr>
            <a:spLocks noGrp="1"/>
          </p:cNvSpPr>
          <p:nvPr>
            <p:ph sz="half" idx="2"/>
          </p:nvPr>
        </p:nvSpPr>
        <p:spPr>
          <a:xfrm>
            <a:off x="520713" y="3905482"/>
            <a:ext cx="3198096"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pt-BR"/>
              <a:t>Clique para editar os estilos de texto Mestres</a:t>
            </a:r>
          </a:p>
        </p:txBody>
      </p:sp>
      <p:sp>
        <p:nvSpPr>
          <p:cNvPr id="6" name="Content Placeholder 5"/>
          <p:cNvSpPr>
            <a:spLocks noGrp="1"/>
          </p:cNvSpPr>
          <p:nvPr>
            <p:ph sz="quarter" idx="4"/>
          </p:nvPr>
        </p:nvSpPr>
        <p:spPr>
          <a:xfrm>
            <a:off x="3827086" y="3905482"/>
            <a:ext cx="3213847" cy="57443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01E4787-A93A-4141-83CD-7494DA2616B6}" type="datetimeFigureOut">
              <a:rPr lang="pt-BR" smtClean="0"/>
              <a:t>24/11/2021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161546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01E4787-A93A-4141-83CD-7494DA2616B6}" type="datetimeFigureOut">
              <a:rPr lang="pt-BR" smtClean="0"/>
              <a:t>24/11/2021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183647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E4787-A93A-4141-83CD-7494DA2616B6}" type="datetimeFigureOut">
              <a:rPr lang="pt-BR" smtClean="0"/>
              <a:t>24/11/2021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366862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01E4787-A93A-4141-83CD-7494DA2616B6}" type="datetimeFigureOut">
              <a:rPr lang="pt-BR" smtClean="0"/>
              <a:t>24/11/2021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228152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pt-BR"/>
              <a:t>Clique no ícone para adicionar uma imagem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01E4787-A93A-4141-83CD-7494DA2616B6}" type="datetimeFigureOut">
              <a:rPr lang="pt-BR" smtClean="0"/>
              <a:t>24/11/2021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CAFD0C4-0364-4851-8DB4-F47542157552}" type="slidenum">
              <a:rPr lang="pt-BR" smtClean="0"/>
              <a:t>‹nº›</a:t>
            </a:fld>
            <a:endParaRPr lang="pt-BR"/>
          </a:p>
        </p:txBody>
      </p:sp>
    </p:spTree>
    <p:extLst>
      <p:ext uri="{BB962C8B-B14F-4D97-AF65-F5344CB8AC3E}">
        <p14:creationId xmlns:p14="http://schemas.microsoft.com/office/powerpoint/2010/main" val="4055182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01E4787-A93A-4141-83CD-7494DA2616B6}" type="datetimeFigureOut">
              <a:rPr lang="pt-BR" smtClean="0"/>
              <a:t>24/11/2021</a:t>
            </a:fld>
            <a:endParaRPr lang="pt-B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CAFD0C4-0364-4851-8DB4-F47542157552}" type="slidenum">
              <a:rPr lang="pt-BR" smtClean="0"/>
              <a:t>‹nº›</a:t>
            </a:fld>
            <a:endParaRPr lang="pt-BR"/>
          </a:p>
        </p:txBody>
      </p:sp>
    </p:spTree>
    <p:extLst>
      <p:ext uri="{BB962C8B-B14F-4D97-AF65-F5344CB8AC3E}">
        <p14:creationId xmlns:p14="http://schemas.microsoft.com/office/powerpoint/2010/main" val="820211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3C0D6-EB7E-4F0E-9F95-EB4A8E603351}"/>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0EE9F60-25FC-440D-9693-FA623E64844F}"/>
              </a:ext>
            </a:extLst>
          </p:cNvPr>
          <p:cNvSpPr>
            <a:spLocks noGrp="1"/>
          </p:cNvSpPr>
          <p:nvPr>
            <p:ph type="subTitle" idx="1"/>
          </p:nvPr>
        </p:nvSpPr>
        <p:spPr/>
        <p:txBody>
          <a:bodyPr/>
          <a:lstStyle/>
          <a:p>
            <a:endParaRPr lang="pt-BR"/>
          </a:p>
        </p:txBody>
      </p:sp>
      <p:pic>
        <p:nvPicPr>
          <p:cNvPr id="5" name="Imagem 4">
            <a:extLst>
              <a:ext uri="{FF2B5EF4-FFF2-40B4-BE49-F238E27FC236}">
                <a16:creationId xmlns:a16="http://schemas.microsoft.com/office/drawing/2014/main" id="{A10E40CD-A75E-43CF-AD3E-AEAF49A95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330773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CB2D1-03B4-4C38-886A-776FE956BD7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DE6ACB2-AB3D-425A-A124-645D362BB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86F59DBA-FA8F-4921-8BB2-E0599442C3F2}"/>
              </a:ext>
            </a:extLst>
          </p:cNvPr>
          <p:cNvSpPr txBox="1"/>
          <p:nvPr/>
        </p:nvSpPr>
        <p:spPr>
          <a:xfrm>
            <a:off x="655189" y="3351487"/>
            <a:ext cx="6248400" cy="677108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00830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E2C57-8EC2-458C-8179-E5615A53AAB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70098DF-92B8-491F-B2A5-1C0E64057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7EFD6982-5AF9-413B-A6C7-E7E55059351A}"/>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790008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7BF64-1D7D-4851-8BEB-AFB781DEA14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AAE75EEE-D51D-4E6C-85D0-8397F17A7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1"/>
            <a:ext cx="7558778" cy="10691813"/>
          </a:xfrm>
        </p:spPr>
      </p:pic>
      <p:sp>
        <p:nvSpPr>
          <p:cNvPr id="7" name="CaixaDeTexto 6">
            <a:extLst>
              <a:ext uri="{FF2B5EF4-FFF2-40B4-BE49-F238E27FC236}">
                <a16:creationId xmlns:a16="http://schemas.microsoft.com/office/drawing/2014/main" id="{83F6D305-3438-4006-B85E-A76C86EAD82A}"/>
              </a:ext>
            </a:extLst>
          </p:cNvPr>
          <p:cNvSpPr txBox="1"/>
          <p:nvPr/>
        </p:nvSpPr>
        <p:spPr>
          <a:xfrm>
            <a:off x="519727" y="2503325"/>
            <a:ext cx="6248400" cy="7417415"/>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01312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5761A-F3BF-4C51-A2F3-FC4B50B50F2A}"/>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9B918C96-291B-4758-81C5-4C7EBCEAC0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
        <p:nvSpPr>
          <p:cNvPr id="6" name="CaixaDeTexto 5">
            <a:extLst>
              <a:ext uri="{FF2B5EF4-FFF2-40B4-BE49-F238E27FC236}">
                <a16:creationId xmlns:a16="http://schemas.microsoft.com/office/drawing/2014/main" id="{D728C303-06D8-49BE-9796-7B2076AA5B0A}"/>
              </a:ext>
            </a:extLst>
          </p:cNvPr>
          <p:cNvSpPr txBox="1"/>
          <p:nvPr/>
        </p:nvSpPr>
        <p:spPr>
          <a:xfrm>
            <a:off x="655637"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63555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5EEB7-7E6C-4788-ABAD-CEADBD5B29EA}"/>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97861E87-4407-4F96-B147-E6970A29E3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399854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5D018-E338-49C6-A975-71D3D0CB57F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E56A2223-DB8D-4182-8348-CBAB5575C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80549578-7B22-4A46-BE08-25EA1BFDA7EE}"/>
              </a:ext>
            </a:extLst>
          </p:cNvPr>
          <p:cNvSpPr txBox="1"/>
          <p:nvPr/>
        </p:nvSpPr>
        <p:spPr>
          <a:xfrm>
            <a:off x="655189" y="1202759"/>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57149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BC23D-3CF3-4A69-8E58-70C16E601E6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9A601AB5-D251-4600-B4B7-AE2C07211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598056A8-D6B2-43EA-9867-9FB409A74D9A}"/>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44249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BD88-FCD2-44D7-9FCD-8EEECEB724D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A567FABF-4318-4512-B539-E6554BA851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61506B71-2146-4334-85C8-A78D1788DFC1}"/>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212090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D2B8B-B8AC-42D6-845D-8BF23F8026CC}"/>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4BFE3D8-91B4-46F6-B0C6-33B79814F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BD5F30BA-44B2-496C-B673-0EB1A5AF3B3A}"/>
              </a:ext>
            </a:extLst>
          </p:cNvPr>
          <p:cNvSpPr txBox="1"/>
          <p:nvPr/>
        </p:nvSpPr>
        <p:spPr>
          <a:xfrm>
            <a:off x="655189" y="2635832"/>
            <a:ext cx="6248400" cy="6986528"/>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83199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73EE1C-BA68-43E6-AF7C-354D8733F68F}"/>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F4EB715D-FD54-48A8-B7BE-75F4A657E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C2422631-2499-4703-9D15-4DBCFD9DE5F9}"/>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45798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7A1F3-D0FF-4FD1-A4AA-A96948FF2B6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302CF1A-F551-4C64-A0E5-EDAF0ED93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559675" cy="10691813"/>
          </a:xfrm>
        </p:spPr>
      </p:pic>
      <p:sp>
        <p:nvSpPr>
          <p:cNvPr id="6" name="CaixaDeTexto 5">
            <a:extLst>
              <a:ext uri="{FF2B5EF4-FFF2-40B4-BE49-F238E27FC236}">
                <a16:creationId xmlns:a16="http://schemas.microsoft.com/office/drawing/2014/main" id="{85729E3C-02AE-4E50-A01D-77C1BCE306B1}"/>
              </a:ext>
            </a:extLst>
          </p:cNvPr>
          <p:cNvSpPr txBox="1"/>
          <p:nvPr/>
        </p:nvSpPr>
        <p:spPr>
          <a:xfrm>
            <a:off x="2641600" y="6845300"/>
            <a:ext cx="1558825" cy="369332"/>
          </a:xfrm>
          <a:prstGeom prst="rect">
            <a:avLst/>
          </a:prstGeom>
          <a:noFill/>
        </p:spPr>
        <p:txBody>
          <a:bodyPr wrap="none" rtlCol="0">
            <a:spAutoFit/>
          </a:bodyPr>
          <a:lstStyle/>
          <a:p>
            <a:r>
              <a:rPr lang="pt-BR" dirty="0"/>
              <a:t>ESCREVA AQUI</a:t>
            </a:r>
          </a:p>
        </p:txBody>
      </p:sp>
      <p:sp>
        <p:nvSpPr>
          <p:cNvPr id="7" name="CaixaDeTexto 6">
            <a:extLst>
              <a:ext uri="{FF2B5EF4-FFF2-40B4-BE49-F238E27FC236}">
                <a16:creationId xmlns:a16="http://schemas.microsoft.com/office/drawing/2014/main" id="{61EB1D0A-F707-4C1B-8CE1-1C25E8BABD53}"/>
              </a:ext>
            </a:extLst>
          </p:cNvPr>
          <p:cNvSpPr txBox="1"/>
          <p:nvPr/>
        </p:nvSpPr>
        <p:spPr>
          <a:xfrm>
            <a:off x="1549400" y="7126248"/>
            <a:ext cx="1558825" cy="369332"/>
          </a:xfrm>
          <a:prstGeom prst="rect">
            <a:avLst/>
          </a:prstGeom>
          <a:noFill/>
        </p:spPr>
        <p:txBody>
          <a:bodyPr wrap="none" rtlCol="0">
            <a:spAutoFit/>
          </a:bodyPr>
          <a:lstStyle/>
          <a:p>
            <a:r>
              <a:rPr lang="pt-BR" dirty="0"/>
              <a:t>ESCREVA AQUI</a:t>
            </a:r>
          </a:p>
        </p:txBody>
      </p:sp>
      <p:sp>
        <p:nvSpPr>
          <p:cNvPr id="8" name="CaixaDeTexto 7">
            <a:extLst>
              <a:ext uri="{FF2B5EF4-FFF2-40B4-BE49-F238E27FC236}">
                <a16:creationId xmlns:a16="http://schemas.microsoft.com/office/drawing/2014/main" id="{E78A70F1-8151-4EAF-8580-3B82DDD73C46}"/>
              </a:ext>
            </a:extLst>
          </p:cNvPr>
          <p:cNvSpPr txBox="1"/>
          <p:nvPr/>
        </p:nvSpPr>
        <p:spPr>
          <a:xfrm>
            <a:off x="2120900" y="7407196"/>
            <a:ext cx="1558825" cy="369332"/>
          </a:xfrm>
          <a:prstGeom prst="rect">
            <a:avLst/>
          </a:prstGeom>
          <a:noFill/>
        </p:spPr>
        <p:txBody>
          <a:bodyPr wrap="none" rtlCol="0">
            <a:spAutoFit/>
          </a:bodyPr>
          <a:lstStyle/>
          <a:p>
            <a:r>
              <a:rPr lang="pt-BR" dirty="0"/>
              <a:t>ESCREVA AQUI</a:t>
            </a:r>
          </a:p>
        </p:txBody>
      </p:sp>
      <p:sp>
        <p:nvSpPr>
          <p:cNvPr id="9" name="CaixaDeTexto 8">
            <a:extLst>
              <a:ext uri="{FF2B5EF4-FFF2-40B4-BE49-F238E27FC236}">
                <a16:creationId xmlns:a16="http://schemas.microsoft.com/office/drawing/2014/main" id="{A1004035-AA95-4B46-A005-92E05D83A1A9}"/>
              </a:ext>
            </a:extLst>
          </p:cNvPr>
          <p:cNvSpPr txBox="1"/>
          <p:nvPr/>
        </p:nvSpPr>
        <p:spPr>
          <a:xfrm>
            <a:off x="1714500" y="7658458"/>
            <a:ext cx="1558825" cy="369332"/>
          </a:xfrm>
          <a:prstGeom prst="rect">
            <a:avLst/>
          </a:prstGeom>
          <a:noFill/>
        </p:spPr>
        <p:txBody>
          <a:bodyPr wrap="none" rtlCol="0">
            <a:spAutoFit/>
          </a:bodyPr>
          <a:lstStyle/>
          <a:p>
            <a:r>
              <a:rPr lang="pt-BR" dirty="0"/>
              <a:t>ESCREVA AQUI</a:t>
            </a:r>
          </a:p>
        </p:txBody>
      </p:sp>
      <p:sp>
        <p:nvSpPr>
          <p:cNvPr id="10" name="CaixaDeTexto 9">
            <a:extLst>
              <a:ext uri="{FF2B5EF4-FFF2-40B4-BE49-F238E27FC236}">
                <a16:creationId xmlns:a16="http://schemas.microsoft.com/office/drawing/2014/main" id="{8B3154CE-4CB6-439F-A483-200334817056}"/>
              </a:ext>
            </a:extLst>
          </p:cNvPr>
          <p:cNvSpPr txBox="1"/>
          <p:nvPr/>
        </p:nvSpPr>
        <p:spPr>
          <a:xfrm>
            <a:off x="1709737" y="7909720"/>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128448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998B2-7C47-45C3-9CB3-5A7F567AD044}"/>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84BFD6C-F934-4F4B-B1C3-B7A55CE2C6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582D3C2B-3017-41FA-965C-FC8EF77FF23E}"/>
              </a:ext>
            </a:extLst>
          </p:cNvPr>
          <p:cNvSpPr txBox="1"/>
          <p:nvPr/>
        </p:nvSpPr>
        <p:spPr>
          <a:xfrm>
            <a:off x="3479800" y="2996089"/>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7" name="CaixaDeTexto 6">
            <a:extLst>
              <a:ext uri="{FF2B5EF4-FFF2-40B4-BE49-F238E27FC236}">
                <a16:creationId xmlns:a16="http://schemas.microsoft.com/office/drawing/2014/main" id="{C3DAC009-E78B-4C04-AC9E-31DD319A2DE3}"/>
              </a:ext>
            </a:extLst>
          </p:cNvPr>
          <p:cNvSpPr txBox="1"/>
          <p:nvPr/>
        </p:nvSpPr>
        <p:spPr>
          <a:xfrm>
            <a:off x="3499989" y="5603115"/>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8" name="CaixaDeTexto 7">
            <a:extLst>
              <a:ext uri="{FF2B5EF4-FFF2-40B4-BE49-F238E27FC236}">
                <a16:creationId xmlns:a16="http://schemas.microsoft.com/office/drawing/2014/main" id="{7E8BF31F-F031-496C-8DE7-01628B20A0C1}"/>
              </a:ext>
            </a:extLst>
          </p:cNvPr>
          <p:cNvSpPr txBox="1"/>
          <p:nvPr/>
        </p:nvSpPr>
        <p:spPr>
          <a:xfrm>
            <a:off x="3499989" y="8147464"/>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Tree>
    <p:extLst>
      <p:ext uri="{BB962C8B-B14F-4D97-AF65-F5344CB8AC3E}">
        <p14:creationId xmlns:p14="http://schemas.microsoft.com/office/powerpoint/2010/main" val="284401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88240-A2E3-4221-98BA-0592144C32BC}"/>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E7DD5B4-091A-4431-BB48-0A39F05FC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7A1B8AA9-AA38-4617-B934-646877DBE653}"/>
              </a:ext>
            </a:extLst>
          </p:cNvPr>
          <p:cNvSpPr txBox="1"/>
          <p:nvPr/>
        </p:nvSpPr>
        <p:spPr>
          <a:xfrm>
            <a:off x="519728" y="3417024"/>
            <a:ext cx="6248400" cy="6986528"/>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
        <p:nvSpPr>
          <p:cNvPr id="7" name="CaixaDeTexto 6">
            <a:extLst>
              <a:ext uri="{FF2B5EF4-FFF2-40B4-BE49-F238E27FC236}">
                <a16:creationId xmlns:a16="http://schemas.microsoft.com/office/drawing/2014/main" id="{531C10DE-6E86-4721-8BA0-2294647C54A7}"/>
              </a:ext>
            </a:extLst>
          </p:cNvPr>
          <p:cNvSpPr txBox="1"/>
          <p:nvPr/>
        </p:nvSpPr>
        <p:spPr>
          <a:xfrm>
            <a:off x="2400300" y="2595297"/>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324984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998B2-7C47-45C3-9CB3-5A7F567AD044}"/>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84BFD6C-F934-4F4B-B1C3-B7A55CE2C6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582D3C2B-3017-41FA-965C-FC8EF77FF23E}"/>
              </a:ext>
            </a:extLst>
          </p:cNvPr>
          <p:cNvSpPr txBox="1"/>
          <p:nvPr/>
        </p:nvSpPr>
        <p:spPr>
          <a:xfrm>
            <a:off x="3479800" y="2996089"/>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7" name="CaixaDeTexto 6">
            <a:extLst>
              <a:ext uri="{FF2B5EF4-FFF2-40B4-BE49-F238E27FC236}">
                <a16:creationId xmlns:a16="http://schemas.microsoft.com/office/drawing/2014/main" id="{C3DAC009-E78B-4C04-AC9E-31DD319A2DE3}"/>
              </a:ext>
            </a:extLst>
          </p:cNvPr>
          <p:cNvSpPr txBox="1"/>
          <p:nvPr/>
        </p:nvSpPr>
        <p:spPr>
          <a:xfrm>
            <a:off x="3499989" y="5603115"/>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8" name="CaixaDeTexto 7">
            <a:extLst>
              <a:ext uri="{FF2B5EF4-FFF2-40B4-BE49-F238E27FC236}">
                <a16:creationId xmlns:a16="http://schemas.microsoft.com/office/drawing/2014/main" id="{7E8BF31F-F031-496C-8DE7-01628B20A0C1}"/>
              </a:ext>
            </a:extLst>
          </p:cNvPr>
          <p:cNvSpPr txBox="1"/>
          <p:nvPr/>
        </p:nvSpPr>
        <p:spPr>
          <a:xfrm>
            <a:off x="3499989" y="8147464"/>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Tree>
    <p:extLst>
      <p:ext uri="{BB962C8B-B14F-4D97-AF65-F5344CB8AC3E}">
        <p14:creationId xmlns:p14="http://schemas.microsoft.com/office/powerpoint/2010/main" val="388460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88240-A2E3-4221-98BA-0592144C32BC}"/>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E7DD5B4-091A-4431-BB48-0A39F05FC1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7A1B8AA9-AA38-4617-B934-646877DBE653}"/>
              </a:ext>
            </a:extLst>
          </p:cNvPr>
          <p:cNvSpPr txBox="1"/>
          <p:nvPr/>
        </p:nvSpPr>
        <p:spPr>
          <a:xfrm>
            <a:off x="519728" y="3417024"/>
            <a:ext cx="6248400" cy="6986528"/>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
        <p:nvSpPr>
          <p:cNvPr id="7" name="CaixaDeTexto 6">
            <a:extLst>
              <a:ext uri="{FF2B5EF4-FFF2-40B4-BE49-F238E27FC236}">
                <a16:creationId xmlns:a16="http://schemas.microsoft.com/office/drawing/2014/main" id="{531C10DE-6E86-4721-8BA0-2294647C54A7}"/>
              </a:ext>
            </a:extLst>
          </p:cNvPr>
          <p:cNvSpPr txBox="1"/>
          <p:nvPr/>
        </p:nvSpPr>
        <p:spPr>
          <a:xfrm>
            <a:off x="2400300" y="2595297"/>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379905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658B8-C4DE-40FD-8194-EA8785085536}"/>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38BEE623-CC5F-4A50-9B69-BF48FD6855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B653D687-17B6-4215-8455-47DD54666A93}"/>
              </a:ext>
            </a:extLst>
          </p:cNvPr>
          <p:cNvSpPr txBox="1"/>
          <p:nvPr/>
        </p:nvSpPr>
        <p:spPr>
          <a:xfrm>
            <a:off x="3492500" y="2996089"/>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7" name="CaixaDeTexto 6">
            <a:extLst>
              <a:ext uri="{FF2B5EF4-FFF2-40B4-BE49-F238E27FC236}">
                <a16:creationId xmlns:a16="http://schemas.microsoft.com/office/drawing/2014/main" id="{93217C59-B480-481B-A079-6B48EE762A76}"/>
              </a:ext>
            </a:extLst>
          </p:cNvPr>
          <p:cNvSpPr txBox="1"/>
          <p:nvPr/>
        </p:nvSpPr>
        <p:spPr>
          <a:xfrm>
            <a:off x="3492500" y="5603115"/>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8" name="CaixaDeTexto 7">
            <a:extLst>
              <a:ext uri="{FF2B5EF4-FFF2-40B4-BE49-F238E27FC236}">
                <a16:creationId xmlns:a16="http://schemas.microsoft.com/office/drawing/2014/main" id="{13EC18B9-8D05-4153-BDE8-A83B5BD47E95}"/>
              </a:ext>
            </a:extLst>
          </p:cNvPr>
          <p:cNvSpPr txBox="1"/>
          <p:nvPr/>
        </p:nvSpPr>
        <p:spPr>
          <a:xfrm>
            <a:off x="3492500" y="8132522"/>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9" name="CaixaDeTexto 8">
            <a:extLst>
              <a:ext uri="{FF2B5EF4-FFF2-40B4-BE49-F238E27FC236}">
                <a16:creationId xmlns:a16="http://schemas.microsoft.com/office/drawing/2014/main" id="{A80E1ABA-85C8-492C-B5B2-3BC864501943}"/>
              </a:ext>
            </a:extLst>
          </p:cNvPr>
          <p:cNvSpPr txBox="1"/>
          <p:nvPr/>
        </p:nvSpPr>
        <p:spPr>
          <a:xfrm>
            <a:off x="2603500" y="2485438"/>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39416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554F5-EA9A-4448-8F59-673A91FB33FA}"/>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3B56722-A064-4051-AE11-17A2DAF51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2F3E2CD3-FE1A-4BCA-A3A0-83DBFA7359E1}"/>
              </a:ext>
            </a:extLst>
          </p:cNvPr>
          <p:cNvSpPr txBox="1"/>
          <p:nvPr/>
        </p:nvSpPr>
        <p:spPr>
          <a:xfrm>
            <a:off x="791547" y="1359624"/>
            <a:ext cx="6248400" cy="8279190"/>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45309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A630A-AFAF-4E56-A4DB-12687509384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2908F80A-00AB-4F09-B004-804FA28F1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
        <p:nvSpPr>
          <p:cNvPr id="6" name="CaixaDeTexto 5">
            <a:extLst>
              <a:ext uri="{FF2B5EF4-FFF2-40B4-BE49-F238E27FC236}">
                <a16:creationId xmlns:a16="http://schemas.microsoft.com/office/drawing/2014/main" id="{A8B7E26E-1656-4309-938F-387A7D061727}"/>
              </a:ext>
            </a:extLst>
          </p:cNvPr>
          <p:cNvSpPr txBox="1"/>
          <p:nvPr/>
        </p:nvSpPr>
        <p:spPr>
          <a:xfrm>
            <a:off x="655637" y="4280624"/>
            <a:ext cx="6248400" cy="5262979"/>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9578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5372A-D10B-4288-9BC7-9071212F45CD}"/>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D0C067D-AE09-40F2-AE9A-C06B8B1BA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9CC57B0F-2693-4C07-A542-1C0B11EAD706}"/>
              </a:ext>
            </a:extLst>
          </p:cNvPr>
          <p:cNvSpPr txBox="1"/>
          <p:nvPr/>
        </p:nvSpPr>
        <p:spPr>
          <a:xfrm>
            <a:off x="655189" y="6472948"/>
            <a:ext cx="6248400" cy="3539430"/>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
        <p:nvSpPr>
          <p:cNvPr id="7" name="Retângulo 6">
            <a:extLst>
              <a:ext uri="{FF2B5EF4-FFF2-40B4-BE49-F238E27FC236}">
                <a16:creationId xmlns:a16="http://schemas.microsoft.com/office/drawing/2014/main" id="{9D9053EC-0F18-4A18-8F75-D0D75AC8399B}"/>
              </a:ext>
            </a:extLst>
          </p:cNvPr>
          <p:cNvSpPr/>
          <p:nvPr/>
        </p:nvSpPr>
        <p:spPr>
          <a:xfrm>
            <a:off x="723900" y="2635832"/>
            <a:ext cx="6197600" cy="34728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FOTO</a:t>
            </a:r>
          </a:p>
        </p:txBody>
      </p:sp>
    </p:spTree>
    <p:extLst>
      <p:ext uri="{BB962C8B-B14F-4D97-AF65-F5344CB8AC3E}">
        <p14:creationId xmlns:p14="http://schemas.microsoft.com/office/powerpoint/2010/main" val="318900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C632D-4A62-4DDB-90C4-3AF94366E7DD}"/>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4D6B90E8-94BE-4CA6-AE9B-07D1F3FBD0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41B61715-AA73-4874-BD0A-174A6CF0770B}"/>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633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11EEE-D75A-4CA4-8048-BA2BC7D3453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9F11634-0B71-4424-9D90-357C281217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322332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52293-B1E3-4938-BECC-3BFF1F7CC29F}"/>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47B8ECC-5A20-44FA-95A6-550B6399AF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7559675" cy="10691813"/>
          </a:xfrm>
        </p:spPr>
      </p:pic>
    </p:spTree>
    <p:extLst>
      <p:ext uri="{BB962C8B-B14F-4D97-AF65-F5344CB8AC3E}">
        <p14:creationId xmlns:p14="http://schemas.microsoft.com/office/powerpoint/2010/main" val="2281210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F6135-221C-4258-8702-542CD950C2E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EB2BEB2-BFD4-4816-862A-510F65895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EE3E8AD5-778E-47CC-ABF2-E48E286D36FE}"/>
              </a:ext>
            </a:extLst>
          </p:cNvPr>
          <p:cNvSpPr txBox="1"/>
          <p:nvPr/>
        </p:nvSpPr>
        <p:spPr>
          <a:xfrm>
            <a:off x="655189" y="7055779"/>
            <a:ext cx="6248400" cy="2893100"/>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
        <p:nvSpPr>
          <p:cNvPr id="7" name="Retângulo 6">
            <a:extLst>
              <a:ext uri="{FF2B5EF4-FFF2-40B4-BE49-F238E27FC236}">
                <a16:creationId xmlns:a16="http://schemas.microsoft.com/office/drawing/2014/main" id="{8AB213D9-884E-46DB-84E5-FF4CFE131343}"/>
              </a:ext>
            </a:extLst>
          </p:cNvPr>
          <p:cNvSpPr/>
          <p:nvPr/>
        </p:nvSpPr>
        <p:spPr>
          <a:xfrm>
            <a:off x="685800" y="2635832"/>
            <a:ext cx="6159500" cy="42221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a:t>FOTOS</a:t>
            </a:r>
          </a:p>
        </p:txBody>
      </p:sp>
      <p:sp>
        <p:nvSpPr>
          <p:cNvPr id="8" name="CaixaDeTexto 7">
            <a:extLst>
              <a:ext uri="{FF2B5EF4-FFF2-40B4-BE49-F238E27FC236}">
                <a16:creationId xmlns:a16="http://schemas.microsoft.com/office/drawing/2014/main" id="{1709CE10-FB64-46AE-B122-7E36AEBA8512}"/>
              </a:ext>
            </a:extLst>
          </p:cNvPr>
          <p:cNvSpPr txBox="1"/>
          <p:nvPr/>
        </p:nvSpPr>
        <p:spPr>
          <a:xfrm>
            <a:off x="2999976" y="1961634"/>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290143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D0EC5-C888-43B4-A78C-DACCE7573E6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290BA80-1CA9-460F-AB86-3E8FB9CCC7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
        <p:nvSpPr>
          <p:cNvPr id="6" name="CaixaDeTexto 5">
            <a:extLst>
              <a:ext uri="{FF2B5EF4-FFF2-40B4-BE49-F238E27FC236}">
                <a16:creationId xmlns:a16="http://schemas.microsoft.com/office/drawing/2014/main" id="{EACC6B7E-44CC-4B20-884A-8D0B5BBA956C}"/>
              </a:ext>
            </a:extLst>
          </p:cNvPr>
          <p:cNvSpPr txBox="1"/>
          <p:nvPr/>
        </p:nvSpPr>
        <p:spPr>
          <a:xfrm>
            <a:off x="791547"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24533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0D8A9-B338-4B67-8F2D-771E0A3312A4}"/>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8DCC157A-BB83-4959-B02F-B2E71BB080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101991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AF172-5E1B-4E48-B693-49AC084B3B2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F1330180-4531-49B1-B071-BC219DAE11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206512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ED31F-1782-4D60-97AC-805A2AF2D4A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4BF43F66-21E9-436E-8624-46C60DED8D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5BEF69C1-2180-41C1-B0C9-100B2D9834F3}"/>
              </a:ext>
            </a:extLst>
          </p:cNvPr>
          <p:cNvSpPr txBox="1"/>
          <p:nvPr/>
        </p:nvSpPr>
        <p:spPr>
          <a:xfrm>
            <a:off x="791548" y="6553924"/>
            <a:ext cx="6248400" cy="2677656"/>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819477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D89E1-D645-44D0-8EFB-13AC64E6761A}"/>
              </a:ext>
            </a:extLst>
          </p:cNvPr>
          <p:cNvSpPr>
            <a:spLocks noGrp="1"/>
          </p:cNvSpPr>
          <p:nvPr>
            <p:ph type="title"/>
          </p:nvPr>
        </p:nvSpPr>
        <p:spPr/>
        <p:txBody>
          <a:bodyPr/>
          <a:lstStyle/>
          <a:p>
            <a:endParaRPr lang="pt-BR"/>
          </a:p>
        </p:txBody>
      </p:sp>
      <p:pic>
        <p:nvPicPr>
          <p:cNvPr id="9" name="Espaço Reservado para Conteúdo 8">
            <a:extLst>
              <a:ext uri="{FF2B5EF4-FFF2-40B4-BE49-F238E27FC236}">
                <a16:creationId xmlns:a16="http://schemas.microsoft.com/office/drawing/2014/main" id="{CCBCB96B-0BA4-4F21-A3E5-A562F10CC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Tree>
    <p:extLst>
      <p:ext uri="{BB962C8B-B14F-4D97-AF65-F5344CB8AC3E}">
        <p14:creationId xmlns:p14="http://schemas.microsoft.com/office/powerpoint/2010/main" val="2517204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CF75E-1A20-4F80-9D16-97649B41881F}"/>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675361D-D76F-40A8-80E2-1C15377F2B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3983039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FABDC-7279-4176-8CDA-0BD8CB0DC5C8}"/>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8C5DAC11-17FF-43E4-928C-364629EF2F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469E36EA-19FB-41F5-8F7B-DDA7AD3589BA}"/>
              </a:ext>
            </a:extLst>
          </p:cNvPr>
          <p:cNvSpPr txBox="1"/>
          <p:nvPr/>
        </p:nvSpPr>
        <p:spPr>
          <a:xfrm>
            <a:off x="655189" y="3278280"/>
            <a:ext cx="6248400" cy="677108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570866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E7DBA-F121-4A43-99FD-0ECCFA63597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204E7C38-40F8-4A3C-9BCB-049B019D7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06D2C344-F610-4B16-BA5F-F804D49C49DA}"/>
              </a:ext>
            </a:extLst>
          </p:cNvPr>
          <p:cNvSpPr txBox="1"/>
          <p:nvPr/>
        </p:nvSpPr>
        <p:spPr>
          <a:xfrm>
            <a:off x="655189"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452810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C2728-55AB-4256-B400-1DE4FC8F8B0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4CFB5F8B-8EB0-46EE-9C18-65F8636B44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DDADCA00-0505-475C-801F-762021278832}"/>
              </a:ext>
            </a:extLst>
          </p:cNvPr>
          <p:cNvSpPr txBox="1"/>
          <p:nvPr/>
        </p:nvSpPr>
        <p:spPr>
          <a:xfrm>
            <a:off x="655189" y="7112724"/>
            <a:ext cx="6248400" cy="3108543"/>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65100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C5829-D424-49A5-97B4-62A05FAA714D}"/>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47D3F9E-C924-4E9C-8009-4CAC1F3AE9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2289249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0A120-2273-4286-84EF-6FEA179C0CF8}"/>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6BA10995-616C-40E4-B7A6-3941D0E37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D41F8250-09DA-42B2-8847-650D0150BCDC}"/>
              </a:ext>
            </a:extLst>
          </p:cNvPr>
          <p:cNvSpPr txBox="1"/>
          <p:nvPr/>
        </p:nvSpPr>
        <p:spPr>
          <a:xfrm>
            <a:off x="655189" y="7112724"/>
            <a:ext cx="6248400" cy="3108543"/>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3713610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0A120-2273-4286-84EF-6FEA179C0CF8}"/>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6BA10995-616C-40E4-B7A6-3941D0E37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4" name="CaixaDeTexto 3">
            <a:extLst>
              <a:ext uri="{FF2B5EF4-FFF2-40B4-BE49-F238E27FC236}">
                <a16:creationId xmlns:a16="http://schemas.microsoft.com/office/drawing/2014/main" id="{ADF89B6A-13DC-4ABB-94FD-6E56D3C4CE81}"/>
              </a:ext>
            </a:extLst>
          </p:cNvPr>
          <p:cNvSpPr txBox="1"/>
          <p:nvPr/>
        </p:nvSpPr>
        <p:spPr>
          <a:xfrm>
            <a:off x="655189" y="7112724"/>
            <a:ext cx="6248400" cy="3108543"/>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53005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0A120-2273-4286-84EF-6FEA179C0CF8}"/>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6BA10995-616C-40E4-B7A6-3941D0E37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4" name="CaixaDeTexto 3">
            <a:extLst>
              <a:ext uri="{FF2B5EF4-FFF2-40B4-BE49-F238E27FC236}">
                <a16:creationId xmlns:a16="http://schemas.microsoft.com/office/drawing/2014/main" id="{26E78920-A3D9-445A-A6CA-99D3BBF91923}"/>
              </a:ext>
            </a:extLst>
          </p:cNvPr>
          <p:cNvSpPr txBox="1"/>
          <p:nvPr/>
        </p:nvSpPr>
        <p:spPr>
          <a:xfrm>
            <a:off x="655189" y="7112724"/>
            <a:ext cx="6248400" cy="3108543"/>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2373981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A25E1-595E-43CE-B49E-1CAACE69DC11}"/>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5851304-3B03-4355-BAA9-D6C361E832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2A03A157-FDD9-4352-8A8F-0A295F111434}"/>
              </a:ext>
            </a:extLst>
          </p:cNvPr>
          <p:cNvSpPr txBox="1"/>
          <p:nvPr/>
        </p:nvSpPr>
        <p:spPr>
          <a:xfrm>
            <a:off x="3492500" y="2996089"/>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7" name="CaixaDeTexto 6">
            <a:extLst>
              <a:ext uri="{FF2B5EF4-FFF2-40B4-BE49-F238E27FC236}">
                <a16:creationId xmlns:a16="http://schemas.microsoft.com/office/drawing/2014/main" id="{363A7B88-C87B-448F-9FAD-D1B64649EFB1}"/>
              </a:ext>
            </a:extLst>
          </p:cNvPr>
          <p:cNvSpPr txBox="1"/>
          <p:nvPr/>
        </p:nvSpPr>
        <p:spPr>
          <a:xfrm>
            <a:off x="3492500" y="5641870"/>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8" name="CaixaDeTexto 7">
            <a:extLst>
              <a:ext uri="{FF2B5EF4-FFF2-40B4-BE49-F238E27FC236}">
                <a16:creationId xmlns:a16="http://schemas.microsoft.com/office/drawing/2014/main" id="{BB8A6B17-3C80-42EC-A6AE-696F5ADE157E}"/>
              </a:ext>
            </a:extLst>
          </p:cNvPr>
          <p:cNvSpPr txBox="1"/>
          <p:nvPr/>
        </p:nvSpPr>
        <p:spPr>
          <a:xfrm>
            <a:off x="3492500" y="8166841"/>
            <a:ext cx="3187700" cy="2246769"/>
          </a:xfrm>
          <a:prstGeom prst="rect">
            <a:avLst/>
          </a:prstGeom>
          <a:noFill/>
        </p:spPr>
        <p:txBody>
          <a:bodyPr wrap="square" rtlCol="0">
            <a:spAutoFit/>
          </a:bodyPr>
          <a:lstStyle/>
          <a:p>
            <a:pPr algn="just"/>
            <a:r>
              <a:rPr lang="pt-BR" sz="1400" dirty="0"/>
              <a:t>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AQUIESCREVA AQUI</a:t>
            </a:r>
          </a:p>
        </p:txBody>
      </p:sp>
      <p:sp>
        <p:nvSpPr>
          <p:cNvPr id="9" name="CaixaDeTexto 8">
            <a:extLst>
              <a:ext uri="{FF2B5EF4-FFF2-40B4-BE49-F238E27FC236}">
                <a16:creationId xmlns:a16="http://schemas.microsoft.com/office/drawing/2014/main" id="{1347234A-0E13-41E6-A69B-52FF25A73563}"/>
              </a:ext>
            </a:extLst>
          </p:cNvPr>
          <p:cNvSpPr txBox="1"/>
          <p:nvPr/>
        </p:nvSpPr>
        <p:spPr>
          <a:xfrm>
            <a:off x="1933675" y="2533220"/>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294793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C99A8-B366-4BAB-9A62-64CEE520B41B}"/>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41F59EAC-ECC9-444C-9F3E-528E10968D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
        <p:nvSpPr>
          <p:cNvPr id="6" name="CaixaDeTexto 5">
            <a:extLst>
              <a:ext uri="{FF2B5EF4-FFF2-40B4-BE49-F238E27FC236}">
                <a16:creationId xmlns:a16="http://schemas.microsoft.com/office/drawing/2014/main" id="{0A5FE86C-789E-491B-B96F-1A9B95744FA2}"/>
              </a:ext>
            </a:extLst>
          </p:cNvPr>
          <p:cNvSpPr txBox="1"/>
          <p:nvPr/>
        </p:nvSpPr>
        <p:spPr>
          <a:xfrm>
            <a:off x="519728" y="3100480"/>
            <a:ext cx="6248400" cy="677108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
        <p:nvSpPr>
          <p:cNvPr id="7" name="CaixaDeTexto 6">
            <a:extLst>
              <a:ext uri="{FF2B5EF4-FFF2-40B4-BE49-F238E27FC236}">
                <a16:creationId xmlns:a16="http://schemas.microsoft.com/office/drawing/2014/main" id="{E8FA8263-5BD2-4D16-8996-ED8911CC9E46}"/>
              </a:ext>
            </a:extLst>
          </p:cNvPr>
          <p:cNvSpPr txBox="1"/>
          <p:nvPr/>
        </p:nvSpPr>
        <p:spPr>
          <a:xfrm>
            <a:off x="1663700" y="2266500"/>
            <a:ext cx="1558825" cy="369332"/>
          </a:xfrm>
          <a:prstGeom prst="rect">
            <a:avLst/>
          </a:prstGeom>
          <a:noFill/>
        </p:spPr>
        <p:txBody>
          <a:bodyPr wrap="none" rtlCol="0">
            <a:spAutoFit/>
          </a:bodyPr>
          <a:lstStyle/>
          <a:p>
            <a:r>
              <a:rPr lang="pt-BR" dirty="0"/>
              <a:t>ESCREVA AQUI</a:t>
            </a:r>
          </a:p>
        </p:txBody>
      </p:sp>
    </p:spTree>
    <p:extLst>
      <p:ext uri="{BB962C8B-B14F-4D97-AF65-F5344CB8AC3E}">
        <p14:creationId xmlns:p14="http://schemas.microsoft.com/office/powerpoint/2010/main" val="2421980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EC394-3B05-4113-A3F6-E82208E7F47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1393E8CD-3E11-4B59-83F0-B00EF6561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6" name="CaixaDeTexto 5">
            <a:extLst>
              <a:ext uri="{FF2B5EF4-FFF2-40B4-BE49-F238E27FC236}">
                <a16:creationId xmlns:a16="http://schemas.microsoft.com/office/drawing/2014/main" id="{08A2E583-BA0A-49CB-9871-4E477FD8845B}"/>
              </a:ext>
            </a:extLst>
          </p:cNvPr>
          <p:cNvSpPr txBox="1"/>
          <p:nvPr/>
        </p:nvSpPr>
        <p:spPr>
          <a:xfrm>
            <a:off x="3314700" y="3020408"/>
            <a:ext cx="1558825" cy="369332"/>
          </a:xfrm>
          <a:prstGeom prst="rect">
            <a:avLst/>
          </a:prstGeom>
          <a:noFill/>
        </p:spPr>
        <p:txBody>
          <a:bodyPr wrap="none" rtlCol="0">
            <a:spAutoFit/>
          </a:bodyPr>
          <a:lstStyle/>
          <a:p>
            <a:r>
              <a:rPr lang="pt-BR" dirty="0"/>
              <a:t>ESCREVA AQUI</a:t>
            </a:r>
          </a:p>
        </p:txBody>
      </p:sp>
      <p:sp>
        <p:nvSpPr>
          <p:cNvPr id="7" name="CaixaDeTexto 6">
            <a:extLst>
              <a:ext uri="{FF2B5EF4-FFF2-40B4-BE49-F238E27FC236}">
                <a16:creationId xmlns:a16="http://schemas.microsoft.com/office/drawing/2014/main" id="{68504528-0796-46D0-BCC8-43B4B05514A5}"/>
              </a:ext>
            </a:extLst>
          </p:cNvPr>
          <p:cNvSpPr txBox="1"/>
          <p:nvPr/>
        </p:nvSpPr>
        <p:spPr>
          <a:xfrm>
            <a:off x="1041400" y="4165600"/>
            <a:ext cx="5181600" cy="2585323"/>
          </a:xfrm>
          <a:prstGeom prst="rect">
            <a:avLst/>
          </a:prstGeom>
          <a:noFill/>
        </p:spPr>
        <p:txBody>
          <a:bodyPr wrap="square" rtlCol="0">
            <a:spAutoFit/>
          </a:bodyPr>
          <a:lstStyle/>
          <a:p>
            <a:r>
              <a:rPr lang="pt-BR" dirty="0"/>
              <a:t>ESPECIALIDADES REALIZADAS:</a:t>
            </a:r>
          </a:p>
          <a:p>
            <a:endParaRPr lang="pt-BR" dirty="0"/>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a:p>
            <a:pPr marL="342900" indent="-342900">
              <a:buFont typeface="+mj-lt"/>
              <a:buAutoNum type="arabicPeriod"/>
            </a:pPr>
            <a:r>
              <a:rPr lang="pt-BR" dirty="0"/>
              <a:t>___________________________________</a:t>
            </a:r>
          </a:p>
        </p:txBody>
      </p:sp>
    </p:spTree>
    <p:extLst>
      <p:ext uri="{BB962C8B-B14F-4D97-AF65-F5344CB8AC3E}">
        <p14:creationId xmlns:p14="http://schemas.microsoft.com/office/powerpoint/2010/main" val="1741266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5AFC3-826B-4CCC-995E-76338B283A79}"/>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3B6C76D-2336-4445-B418-0E896E2E5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3124645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9E766-DB45-4E3D-8699-AE4F9E1AF0C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4236EB5-5740-476C-B026-C785BF0A4A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7300" cy="10691813"/>
          </a:xfrm>
        </p:spPr>
      </p:pic>
    </p:spTree>
    <p:extLst>
      <p:ext uri="{BB962C8B-B14F-4D97-AF65-F5344CB8AC3E}">
        <p14:creationId xmlns:p14="http://schemas.microsoft.com/office/powerpoint/2010/main" val="3025330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450C4-2FD1-421B-891D-CEA584613EB6}"/>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35814056-52A2-4832-8BE2-E85DDC53DB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7300" cy="10691813"/>
          </a:xfrm>
        </p:spPr>
      </p:pic>
    </p:spTree>
    <p:extLst>
      <p:ext uri="{BB962C8B-B14F-4D97-AF65-F5344CB8AC3E}">
        <p14:creationId xmlns:p14="http://schemas.microsoft.com/office/powerpoint/2010/main" val="2947548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17FAC-F287-4564-9946-D39F43D54BAC}"/>
              </a:ext>
            </a:extLst>
          </p:cNvPr>
          <p:cNvSpPr>
            <a:spLocks noGrp="1"/>
          </p:cNvSpPr>
          <p:nvPr>
            <p:ph type="title"/>
          </p:nvPr>
        </p:nvSpPr>
        <p:spPr/>
        <p:txBody>
          <a:bodyPr/>
          <a:lstStyle/>
          <a:p>
            <a:endParaRPr lang="pt-BR"/>
          </a:p>
        </p:txBody>
      </p:sp>
      <p:pic>
        <p:nvPicPr>
          <p:cNvPr id="9" name="Espaço Reservado para Conteúdo 8">
            <a:extLst>
              <a:ext uri="{FF2B5EF4-FFF2-40B4-BE49-F238E27FC236}">
                <a16:creationId xmlns:a16="http://schemas.microsoft.com/office/drawing/2014/main" id="{FF5D405E-91E1-4B4B-BCD7-8EA55A311A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5173"/>
          </a:xfrm>
        </p:spPr>
      </p:pic>
    </p:spTree>
    <p:extLst>
      <p:ext uri="{BB962C8B-B14F-4D97-AF65-F5344CB8AC3E}">
        <p14:creationId xmlns:p14="http://schemas.microsoft.com/office/powerpoint/2010/main" val="230873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3B9EA-7EC3-47F1-9CA4-E52A66C222E8}"/>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5228CC87-FF39-4B9E-A3BA-DE5228DA1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128719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372D0-72B7-4F9B-88B6-38119C0A9A1F}"/>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CAD7BAFA-261D-4494-BA51-0330B8E998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7300" cy="10691813"/>
          </a:xfrm>
        </p:spPr>
      </p:pic>
      <p:sp>
        <p:nvSpPr>
          <p:cNvPr id="6" name="CaixaDeTexto 5">
            <a:extLst>
              <a:ext uri="{FF2B5EF4-FFF2-40B4-BE49-F238E27FC236}">
                <a16:creationId xmlns:a16="http://schemas.microsoft.com/office/drawing/2014/main" id="{D70C91D3-C515-4DB8-BA82-0DF182F4F87F}"/>
              </a:ext>
            </a:extLst>
          </p:cNvPr>
          <p:cNvSpPr txBox="1"/>
          <p:nvPr/>
        </p:nvSpPr>
        <p:spPr>
          <a:xfrm>
            <a:off x="519727" y="2109880"/>
            <a:ext cx="6248400" cy="677108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1059535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C5A72-61CC-4FB5-8BFE-7F19ABC9A791}"/>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F3877295-1191-4598-BCC1-C679939C28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7300" cy="10691813"/>
          </a:xfrm>
        </p:spPr>
      </p:pic>
    </p:spTree>
    <p:extLst>
      <p:ext uri="{BB962C8B-B14F-4D97-AF65-F5344CB8AC3E}">
        <p14:creationId xmlns:p14="http://schemas.microsoft.com/office/powerpoint/2010/main" val="204840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153A0-4CAC-4CFB-ADBF-60D7087AB162}"/>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3AB4283-748B-4625-8E70-04F01FE41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271704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CAC37-A03D-4D47-A982-8F9F84F46B95}"/>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7C44CE71-3332-42F0-941C-16902E07DC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9675" cy="10693081"/>
          </a:xfrm>
        </p:spPr>
      </p:pic>
    </p:spTree>
    <p:extLst>
      <p:ext uri="{BB962C8B-B14F-4D97-AF65-F5344CB8AC3E}">
        <p14:creationId xmlns:p14="http://schemas.microsoft.com/office/powerpoint/2010/main" val="33457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BEB30-E585-47D8-813B-BFCFD3BE12F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A1CA65DE-318B-4177-8A80-E00C58722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Tree>
    <p:extLst>
      <p:ext uri="{BB962C8B-B14F-4D97-AF65-F5344CB8AC3E}">
        <p14:creationId xmlns:p14="http://schemas.microsoft.com/office/powerpoint/2010/main" val="51506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E2C57-8EC2-458C-8179-E5615A53AAB7}"/>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D70098DF-92B8-491F-B2A5-1C0E640578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558778" cy="10691813"/>
          </a:xfrm>
        </p:spPr>
      </p:pic>
      <p:sp>
        <p:nvSpPr>
          <p:cNvPr id="4" name="CaixaDeTexto 3">
            <a:extLst>
              <a:ext uri="{FF2B5EF4-FFF2-40B4-BE49-F238E27FC236}">
                <a16:creationId xmlns:a16="http://schemas.microsoft.com/office/drawing/2014/main" id="{A63482B0-8356-4807-A0F3-311BA6FB1C91}"/>
              </a:ext>
            </a:extLst>
          </p:cNvPr>
          <p:cNvSpPr txBox="1"/>
          <p:nvPr/>
        </p:nvSpPr>
        <p:spPr>
          <a:xfrm>
            <a:off x="791547" y="775424"/>
            <a:ext cx="6248400" cy="9140964"/>
          </a:xfrm>
          <a:prstGeom prst="rect">
            <a:avLst/>
          </a:prstGeom>
          <a:noFill/>
        </p:spPr>
        <p:txBody>
          <a:bodyPr wrap="square" rtlCol="0">
            <a:spAutoFit/>
          </a:bodyPr>
          <a:lstStyle/>
          <a:p>
            <a:pPr algn="just"/>
            <a:r>
              <a:rPr lang="pt-BR" sz="1400" dirty="0"/>
              <a:t>ESCREVA AQUI ESCREVA AQUI ESCREVA AQUI ESCREVA AQUI ESCREVA AQUI ESCREVA AQUI ESCREVA AQUI ESCREVA AQUIESCREVA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t>
            </a:r>
            <a:r>
              <a:rPr lang="pt-BR" sz="1400" dirty="0" err="1"/>
              <a:t>ESCREVA</a:t>
            </a:r>
            <a:r>
              <a:rPr lang="pt-BR" sz="1400" dirty="0"/>
              <a:t>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 ESCREVA AQUI</a:t>
            </a:r>
          </a:p>
        </p:txBody>
      </p:sp>
    </p:spTree>
    <p:extLst>
      <p:ext uri="{BB962C8B-B14F-4D97-AF65-F5344CB8AC3E}">
        <p14:creationId xmlns:p14="http://schemas.microsoft.com/office/powerpoint/2010/main" val="45604213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8946</Words>
  <Application>Microsoft Office PowerPoint</Application>
  <PresentationFormat>Personalizar</PresentationFormat>
  <Paragraphs>62</Paragraphs>
  <Slides>51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51</vt:i4>
      </vt:variant>
    </vt:vector>
  </HeadingPairs>
  <TitlesOfParts>
    <vt:vector size="55"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Jhonathan Cardoso Cunha</dc:creator>
  <cp:lastModifiedBy>Jhonathan Cardoso Cunha</cp:lastModifiedBy>
  <cp:revision>5</cp:revision>
  <dcterms:created xsi:type="dcterms:W3CDTF">2021-11-24T19:36:07Z</dcterms:created>
  <dcterms:modified xsi:type="dcterms:W3CDTF">2021-11-24T20:22:02Z</dcterms:modified>
</cp:coreProperties>
</file>